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58" r:id="rId5"/>
  </p:sldMasterIdLst>
  <p:notesMasterIdLst>
    <p:notesMasterId r:id="rId7"/>
  </p:notesMasterIdLst>
  <p:handoutMasterIdLst>
    <p:handoutMasterId r:id="rId8"/>
  </p:handoutMasterIdLst>
  <p:sldIdLst>
    <p:sldId id="601" r:id="rId6"/>
  </p:sldIdLst>
  <p:sldSz cx="6858000" cy="5143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6D"/>
    <a:srgbClr val="009BDE"/>
    <a:srgbClr val="9ACAEB"/>
    <a:srgbClr val="54BBAB"/>
    <a:srgbClr val="0195A3"/>
    <a:srgbClr val="0098DE"/>
    <a:srgbClr val="009639"/>
    <a:srgbClr val="54BBA1"/>
    <a:srgbClr val="67BF8C"/>
    <a:srgbClr val="D70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3A2693-18C3-4FEC-A280-590C888484D7}" v="2" dt="2023-03-09T08:40:41.9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1458" y="72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nald Shek (Hutchison Ports, OPERATIONS)" userId="4924599d-fe7f-4ba4-b0ad-1657bbed1fd7" providerId="ADAL" clId="{6FA80719-87B7-411A-853D-153AE076ABAF}"/>
    <pc:docChg chg="custSel modSld">
      <pc:chgData name="Ronald Shek (Hutchison Ports, OPERATIONS)" userId="4924599d-fe7f-4ba4-b0ad-1657bbed1fd7" providerId="ADAL" clId="{6FA80719-87B7-411A-853D-153AE076ABAF}" dt="2023-03-07T07:42:18.681" v="18" actId="1076"/>
      <pc:docMkLst>
        <pc:docMk/>
      </pc:docMkLst>
      <pc:sldChg chg="addSp delSp modSp mod">
        <pc:chgData name="Ronald Shek (Hutchison Ports, OPERATIONS)" userId="4924599d-fe7f-4ba4-b0ad-1657bbed1fd7" providerId="ADAL" clId="{6FA80719-87B7-411A-853D-153AE076ABAF}" dt="2023-03-07T07:42:18.681" v="18" actId="1076"/>
        <pc:sldMkLst>
          <pc:docMk/>
          <pc:sldMk cId="1285999212" sldId="601"/>
        </pc:sldMkLst>
        <pc:grpChg chg="add mod">
          <ac:chgData name="Ronald Shek (Hutchison Ports, OPERATIONS)" userId="4924599d-fe7f-4ba4-b0ad-1657bbed1fd7" providerId="ADAL" clId="{6FA80719-87B7-411A-853D-153AE076ABAF}" dt="2023-03-07T07:42:07.791" v="15"/>
          <ac:grpSpMkLst>
            <pc:docMk/>
            <pc:sldMk cId="1285999212" sldId="601"/>
            <ac:grpSpMk id="4" creationId="{33885D16-344D-E365-DD24-C4FCA81BA744}"/>
          </ac:grpSpMkLst>
        </pc:grpChg>
        <pc:graphicFrameChg chg="add mod">
          <ac:chgData name="Ronald Shek (Hutchison Ports, OPERATIONS)" userId="4924599d-fe7f-4ba4-b0ad-1657bbed1fd7" providerId="ADAL" clId="{6FA80719-87B7-411A-853D-153AE076ABAF}" dt="2023-03-07T07:42:07.791" v="15"/>
          <ac:graphicFrameMkLst>
            <pc:docMk/>
            <pc:sldMk cId="1285999212" sldId="601"/>
            <ac:graphicFrameMk id="5" creationId="{87306D0D-4A47-A099-3101-FBEA8E3E9815}"/>
          </ac:graphicFrameMkLst>
        </pc:graphicFrameChg>
        <pc:graphicFrameChg chg="add mod">
          <ac:chgData name="Ronald Shek (Hutchison Ports, OPERATIONS)" userId="4924599d-fe7f-4ba4-b0ad-1657bbed1fd7" providerId="ADAL" clId="{6FA80719-87B7-411A-853D-153AE076ABAF}" dt="2023-03-07T07:42:07.791" v="15"/>
          <ac:graphicFrameMkLst>
            <pc:docMk/>
            <pc:sldMk cId="1285999212" sldId="601"/>
            <ac:graphicFrameMk id="6" creationId="{20045F58-6602-3863-CC32-B502779499E4}"/>
          </ac:graphicFrameMkLst>
        </pc:graphicFrameChg>
        <pc:picChg chg="add del mod">
          <ac:chgData name="Ronald Shek (Hutchison Ports, OPERATIONS)" userId="4924599d-fe7f-4ba4-b0ad-1657bbed1fd7" providerId="ADAL" clId="{6FA80719-87B7-411A-853D-153AE076ABAF}" dt="2023-03-07T07:42:02.074" v="11" actId="478"/>
          <ac:picMkLst>
            <pc:docMk/>
            <pc:sldMk cId="1285999212" sldId="601"/>
            <ac:picMk id="7" creationId="{6DDA9A6B-C236-B859-49CF-4C26F77699E9}"/>
          </ac:picMkLst>
        </pc:picChg>
        <pc:picChg chg="del">
          <ac:chgData name="Ronald Shek (Hutchison Ports, OPERATIONS)" userId="4924599d-fe7f-4ba4-b0ad-1657bbed1fd7" providerId="ADAL" clId="{6FA80719-87B7-411A-853D-153AE076ABAF}" dt="2023-03-07T07:05:58.332" v="9" actId="478"/>
          <ac:picMkLst>
            <pc:docMk/>
            <pc:sldMk cId="1285999212" sldId="601"/>
            <ac:picMk id="8" creationId="{7D65BE61-A4A1-12A5-0277-747E35D85054}"/>
          </ac:picMkLst>
        </pc:picChg>
        <pc:picChg chg="add mod">
          <ac:chgData name="Ronald Shek (Hutchison Ports, OPERATIONS)" userId="4924599d-fe7f-4ba4-b0ad-1657bbed1fd7" providerId="ADAL" clId="{6FA80719-87B7-411A-853D-153AE076ABAF}" dt="2023-03-07T07:42:18.681" v="18" actId="1076"/>
          <ac:picMkLst>
            <pc:docMk/>
            <pc:sldMk cId="1285999212" sldId="601"/>
            <ac:picMk id="8" creationId="{C079B1BF-075E-C8B3-3FD0-8658C7FEAB15}"/>
          </ac:picMkLst>
        </pc:picChg>
      </pc:sldChg>
    </pc:docChg>
  </pc:docChgLst>
  <pc:docChgLst>
    <pc:chgData name="Ronald Shek (Hutchison Ports, OPERATIONS)" userId="4924599d-fe7f-4ba4-b0ad-1657bbed1fd7" providerId="ADAL" clId="{2BB12281-57E5-43B8-A252-DCF2C841C8EE}"/>
    <pc:docChg chg="custSel modSld">
      <pc:chgData name="Ronald Shek (Hutchison Ports, OPERATIONS)" userId="4924599d-fe7f-4ba4-b0ad-1657bbed1fd7" providerId="ADAL" clId="{2BB12281-57E5-43B8-A252-DCF2C841C8EE}" dt="2023-03-07T07:04:23.493" v="16" actId="1076"/>
      <pc:docMkLst>
        <pc:docMk/>
      </pc:docMkLst>
      <pc:sldChg chg="addSp delSp modSp mod">
        <pc:chgData name="Ronald Shek (Hutchison Ports, OPERATIONS)" userId="4924599d-fe7f-4ba4-b0ad-1657bbed1fd7" providerId="ADAL" clId="{2BB12281-57E5-43B8-A252-DCF2C841C8EE}" dt="2023-03-07T07:04:23.493" v="16" actId="1076"/>
        <pc:sldMkLst>
          <pc:docMk/>
          <pc:sldMk cId="1285999212" sldId="601"/>
        </pc:sldMkLst>
        <pc:grpChg chg="add mod">
          <ac:chgData name="Ronald Shek (Hutchison Ports, OPERATIONS)" userId="4924599d-fe7f-4ba4-b0ad-1657bbed1fd7" providerId="ADAL" clId="{2BB12281-57E5-43B8-A252-DCF2C841C8EE}" dt="2023-03-07T07:04:01.319" v="7"/>
          <ac:grpSpMkLst>
            <pc:docMk/>
            <pc:sldMk cId="1285999212" sldId="601"/>
            <ac:grpSpMk id="4" creationId="{33885D16-344D-E365-DD24-C4FCA81BA744}"/>
          </ac:grpSpMkLst>
        </pc:grpChg>
        <pc:graphicFrameChg chg="add mod">
          <ac:chgData name="Ronald Shek (Hutchison Ports, OPERATIONS)" userId="4924599d-fe7f-4ba4-b0ad-1657bbed1fd7" providerId="ADAL" clId="{2BB12281-57E5-43B8-A252-DCF2C841C8EE}" dt="2023-03-07T07:04:01.319" v="7"/>
          <ac:graphicFrameMkLst>
            <pc:docMk/>
            <pc:sldMk cId="1285999212" sldId="601"/>
            <ac:graphicFrameMk id="6" creationId="{87306D0D-4A47-A099-3101-FBEA8E3E9815}"/>
          </ac:graphicFrameMkLst>
        </pc:graphicFrameChg>
        <pc:graphicFrameChg chg="add mod">
          <ac:chgData name="Ronald Shek (Hutchison Ports, OPERATIONS)" userId="4924599d-fe7f-4ba4-b0ad-1657bbed1fd7" providerId="ADAL" clId="{2BB12281-57E5-43B8-A252-DCF2C841C8EE}" dt="2023-03-07T07:04:01.319" v="7"/>
          <ac:graphicFrameMkLst>
            <pc:docMk/>
            <pc:sldMk cId="1285999212" sldId="601"/>
            <ac:graphicFrameMk id="7" creationId="{20045F58-6602-3863-CC32-B502779499E4}"/>
          </ac:graphicFrameMkLst>
        </pc:graphicFrameChg>
        <pc:picChg chg="del">
          <ac:chgData name="Ronald Shek (Hutchison Ports, OPERATIONS)" userId="4924599d-fe7f-4ba4-b0ad-1657bbed1fd7" providerId="ADAL" clId="{2BB12281-57E5-43B8-A252-DCF2C841C8EE}" dt="2023-03-07T07:04:19.338" v="14" actId="478"/>
          <ac:picMkLst>
            <pc:docMk/>
            <pc:sldMk cId="1285999212" sldId="601"/>
            <ac:picMk id="5" creationId="{8BDF67DA-4CAC-4F55-1396-9A8E31607781}"/>
          </ac:picMkLst>
        </pc:picChg>
        <pc:picChg chg="add mod">
          <ac:chgData name="Ronald Shek (Hutchison Ports, OPERATIONS)" userId="4924599d-fe7f-4ba4-b0ad-1657bbed1fd7" providerId="ADAL" clId="{2BB12281-57E5-43B8-A252-DCF2C841C8EE}" dt="2023-03-07T07:04:23.493" v="16" actId="1076"/>
          <ac:picMkLst>
            <pc:docMk/>
            <pc:sldMk cId="1285999212" sldId="601"/>
            <ac:picMk id="8" creationId="{7D65BE61-A4A1-12A5-0277-747E35D85054}"/>
          </ac:picMkLst>
        </pc:picChg>
        <pc:picChg chg="del">
          <ac:chgData name="Ronald Shek (Hutchison Ports, OPERATIONS)" userId="4924599d-fe7f-4ba4-b0ad-1657bbed1fd7" providerId="ADAL" clId="{2BB12281-57E5-43B8-A252-DCF2C841C8EE}" dt="2023-03-07T07:04:19.893" v="15" actId="478"/>
          <ac:picMkLst>
            <pc:docMk/>
            <pc:sldMk cId="1285999212" sldId="601"/>
            <ac:picMk id="10" creationId="{244270EA-71F4-383F-6102-70DA63D792DA}"/>
          </ac:picMkLst>
        </pc:picChg>
      </pc:sldChg>
    </pc:docChg>
  </pc:docChgLst>
  <pc:docChgLst>
    <pc:chgData name="Ronald Shek (Hutchison Ports, OPERATIONS)" userId="4924599d-fe7f-4ba4-b0ad-1657bbed1fd7" providerId="ADAL" clId="{4727C46C-3498-4613-AE24-A1C53A7ACAF0}"/>
    <pc:docChg chg="custSel modSld">
      <pc:chgData name="Ronald Shek (Hutchison Ports, OPERATIONS)" userId="4924599d-fe7f-4ba4-b0ad-1657bbed1fd7" providerId="ADAL" clId="{4727C46C-3498-4613-AE24-A1C53A7ACAF0}" dt="2023-03-08T06:57:50.134" v="9" actId="1076"/>
      <pc:docMkLst>
        <pc:docMk/>
      </pc:docMkLst>
      <pc:sldChg chg="addSp delSp modSp mod">
        <pc:chgData name="Ronald Shek (Hutchison Ports, OPERATIONS)" userId="4924599d-fe7f-4ba4-b0ad-1657bbed1fd7" providerId="ADAL" clId="{4727C46C-3498-4613-AE24-A1C53A7ACAF0}" dt="2023-03-08T06:57:50.134" v="9" actId="1076"/>
        <pc:sldMkLst>
          <pc:docMk/>
          <pc:sldMk cId="1285999212" sldId="601"/>
        </pc:sldMkLst>
        <pc:grpChg chg="add mod">
          <ac:chgData name="Ronald Shek (Hutchison Ports, OPERATIONS)" userId="4924599d-fe7f-4ba4-b0ad-1657bbed1fd7" providerId="ADAL" clId="{4727C46C-3498-4613-AE24-A1C53A7ACAF0}" dt="2023-03-07T09:17:50.819" v="4"/>
          <ac:grpSpMkLst>
            <pc:docMk/>
            <pc:sldMk cId="1285999212" sldId="601"/>
            <ac:grpSpMk id="5" creationId="{33885D16-344D-E365-DD24-C4FCA81BA744}"/>
          </ac:grpSpMkLst>
        </pc:grpChg>
        <pc:graphicFrameChg chg="add mod">
          <ac:chgData name="Ronald Shek (Hutchison Ports, OPERATIONS)" userId="4924599d-fe7f-4ba4-b0ad-1657bbed1fd7" providerId="ADAL" clId="{4727C46C-3498-4613-AE24-A1C53A7ACAF0}" dt="2023-03-07T09:17:50.819" v="4"/>
          <ac:graphicFrameMkLst>
            <pc:docMk/>
            <pc:sldMk cId="1285999212" sldId="601"/>
            <ac:graphicFrameMk id="6" creationId="{87306D0D-4A47-A099-3101-FBEA8E3E9815}"/>
          </ac:graphicFrameMkLst>
        </pc:graphicFrameChg>
        <pc:graphicFrameChg chg="add mod">
          <ac:chgData name="Ronald Shek (Hutchison Ports, OPERATIONS)" userId="4924599d-fe7f-4ba4-b0ad-1657bbed1fd7" providerId="ADAL" clId="{4727C46C-3498-4613-AE24-A1C53A7ACAF0}" dt="2023-03-07T09:17:50.819" v="4"/>
          <ac:graphicFrameMkLst>
            <pc:docMk/>
            <pc:sldMk cId="1285999212" sldId="601"/>
            <ac:graphicFrameMk id="7" creationId="{20045F58-6602-3863-CC32-B502779499E4}"/>
          </ac:graphicFrameMkLst>
        </pc:graphicFrameChg>
        <pc:picChg chg="del">
          <ac:chgData name="Ronald Shek (Hutchison Ports, OPERATIONS)" userId="4924599d-fe7f-4ba4-b0ad-1657bbed1fd7" providerId="ADAL" clId="{4727C46C-3498-4613-AE24-A1C53A7ACAF0}" dt="2023-03-07T09:17:43.003" v="0" actId="478"/>
          <ac:picMkLst>
            <pc:docMk/>
            <pc:sldMk cId="1285999212" sldId="601"/>
            <ac:picMk id="4" creationId="{5493FA62-3000-48EA-BA27-240DAF5FC843}"/>
          </ac:picMkLst>
        </pc:picChg>
        <pc:picChg chg="mod">
          <ac:chgData name="Ronald Shek (Hutchison Ports, OPERATIONS)" userId="4924599d-fe7f-4ba4-b0ad-1657bbed1fd7" providerId="ADAL" clId="{4727C46C-3498-4613-AE24-A1C53A7ACAF0}" dt="2023-03-08T06:57:50.134" v="9" actId="1076"/>
          <ac:picMkLst>
            <pc:docMk/>
            <pc:sldMk cId="1285999212" sldId="601"/>
            <ac:picMk id="8" creationId="{5E35A543-F6F6-4C10-00DD-BD4C102F6DEF}"/>
          </ac:picMkLst>
        </pc:picChg>
        <pc:picChg chg="add mod">
          <ac:chgData name="Ronald Shek (Hutchison Ports, OPERATIONS)" userId="4924599d-fe7f-4ba4-b0ad-1657bbed1fd7" providerId="ADAL" clId="{4727C46C-3498-4613-AE24-A1C53A7ACAF0}" dt="2023-03-07T09:17:57.568" v="7" actId="1076"/>
          <ac:picMkLst>
            <pc:docMk/>
            <pc:sldMk cId="1285999212" sldId="601"/>
            <ac:picMk id="8" creationId="{ADF335AB-939D-D422-BE4D-56A44BE59515}"/>
          </ac:picMkLst>
        </pc:picChg>
      </pc:sldChg>
    </pc:docChg>
  </pc:docChgLst>
  <pc:docChgLst>
    <pc:chgData name="Yan Tam (Hutchison Ports, OPERATIONS)" userId="abc5f5b2-8295-4fb0-8fc7-96e01f435c05" providerId="ADAL" clId="{8403B4B7-821E-4701-B5B2-8EAA960634EE}"/>
    <pc:docChg chg="custSel modSld">
      <pc:chgData name="Yan Tam (Hutchison Ports, OPERATIONS)" userId="abc5f5b2-8295-4fb0-8fc7-96e01f435c05" providerId="ADAL" clId="{8403B4B7-821E-4701-B5B2-8EAA960634EE}" dt="2023-03-08T06:45:45.768" v="0" actId="478"/>
      <pc:docMkLst>
        <pc:docMk/>
      </pc:docMkLst>
      <pc:sldChg chg="delSp mod">
        <pc:chgData name="Yan Tam (Hutchison Ports, OPERATIONS)" userId="abc5f5b2-8295-4fb0-8fc7-96e01f435c05" providerId="ADAL" clId="{8403B4B7-821E-4701-B5B2-8EAA960634EE}" dt="2023-03-08T06:45:45.768" v="0" actId="478"/>
        <pc:sldMkLst>
          <pc:docMk/>
          <pc:sldMk cId="1285999212" sldId="601"/>
        </pc:sldMkLst>
        <pc:spChg chg="del">
          <ac:chgData name="Yan Tam (Hutchison Ports, OPERATIONS)" userId="abc5f5b2-8295-4fb0-8fc7-96e01f435c05" providerId="ADAL" clId="{8403B4B7-821E-4701-B5B2-8EAA960634EE}" dt="2023-03-08T06:45:45.768" v="0" actId="478"/>
          <ac:spMkLst>
            <pc:docMk/>
            <pc:sldMk cId="1285999212" sldId="601"/>
            <ac:spMk id="2" creationId="{2A4AFD24-5604-8691-E445-0DDB1E23C292}"/>
          </ac:spMkLst>
        </pc:spChg>
      </pc:sldChg>
    </pc:docChg>
  </pc:docChgLst>
  <pc:docChgLst>
    <pc:chgData name="Camille Kwong (Hutchison Ports, OPERATIONS)" userId="1f5dfbee-e8e3-4496-98ff-fef551ee740c" providerId="ADAL" clId="{9A8C42AF-1862-48E4-8200-63FCFD125A06}"/>
    <pc:docChg chg="modSld">
      <pc:chgData name="Camille Kwong (Hutchison Ports, OPERATIONS)" userId="1f5dfbee-e8e3-4496-98ff-fef551ee740c" providerId="ADAL" clId="{9A8C42AF-1862-48E4-8200-63FCFD125A06}" dt="2023-02-27T04:10:28.555" v="17" actId="20577"/>
      <pc:docMkLst>
        <pc:docMk/>
      </pc:docMkLst>
      <pc:sldChg chg="modSp mod">
        <pc:chgData name="Camille Kwong (Hutchison Ports, OPERATIONS)" userId="1f5dfbee-e8e3-4496-98ff-fef551ee740c" providerId="ADAL" clId="{9A8C42AF-1862-48E4-8200-63FCFD125A06}" dt="2023-02-27T04:10:28.555" v="17" actId="20577"/>
        <pc:sldMkLst>
          <pc:docMk/>
          <pc:sldMk cId="2666397788" sldId="603"/>
        </pc:sldMkLst>
        <pc:spChg chg="mod">
          <ac:chgData name="Camille Kwong (Hutchison Ports, OPERATIONS)" userId="1f5dfbee-e8e3-4496-98ff-fef551ee740c" providerId="ADAL" clId="{9A8C42AF-1862-48E4-8200-63FCFD125A06}" dt="2023-02-27T04:10:28.555" v="17" actId="20577"/>
          <ac:spMkLst>
            <pc:docMk/>
            <pc:sldMk cId="2666397788" sldId="603"/>
            <ac:spMk id="14" creationId="{3BDE71DE-19BB-E1CF-884E-FB474C350499}"/>
          </ac:spMkLst>
        </pc:spChg>
      </pc:sldChg>
    </pc:docChg>
  </pc:docChgLst>
  <pc:docChgLst>
    <pc:chgData name="Camille Kwong (Hutchison Ports, OPERATIONS)" userId="1f5dfbee-e8e3-4496-98ff-fef551ee740c" providerId="ADAL" clId="{253A2693-18C3-4FEC-A280-590C888484D7}"/>
    <pc:docChg chg="custSel modSld">
      <pc:chgData name="Camille Kwong (Hutchison Ports, OPERATIONS)" userId="1f5dfbee-e8e3-4496-98ff-fef551ee740c" providerId="ADAL" clId="{253A2693-18C3-4FEC-A280-590C888484D7}" dt="2023-03-09T08:40:46.028" v="6" actId="1076"/>
      <pc:docMkLst>
        <pc:docMk/>
      </pc:docMkLst>
      <pc:sldChg chg="addSp delSp modSp mod">
        <pc:chgData name="Camille Kwong (Hutchison Ports, OPERATIONS)" userId="1f5dfbee-e8e3-4496-98ff-fef551ee740c" providerId="ADAL" clId="{253A2693-18C3-4FEC-A280-590C888484D7}" dt="2023-03-09T08:40:46.028" v="6" actId="1076"/>
        <pc:sldMkLst>
          <pc:docMk/>
          <pc:sldMk cId="1285999212" sldId="601"/>
        </pc:sldMkLst>
        <pc:spChg chg="add mod">
          <ac:chgData name="Camille Kwong (Hutchison Ports, OPERATIONS)" userId="1f5dfbee-e8e3-4496-98ff-fef551ee740c" providerId="ADAL" clId="{253A2693-18C3-4FEC-A280-590C888484D7}" dt="2023-03-07T09:20:52.305" v="1"/>
          <ac:spMkLst>
            <pc:docMk/>
            <pc:sldMk cId="1285999212" sldId="601"/>
            <ac:spMk id="5" creationId="{735ACF1F-6A50-9D27-57E7-19D7D8F9A7DF}"/>
          </ac:spMkLst>
        </pc:spChg>
        <pc:spChg chg="add mod">
          <ac:chgData name="Camille Kwong (Hutchison Ports, OPERATIONS)" userId="1f5dfbee-e8e3-4496-98ff-fef551ee740c" providerId="ADAL" clId="{253A2693-18C3-4FEC-A280-590C888484D7}" dt="2023-03-07T09:20:52.305" v="1"/>
          <ac:spMkLst>
            <pc:docMk/>
            <pc:sldMk cId="1285999212" sldId="601"/>
            <ac:spMk id="6" creationId="{18A3F9B1-996D-277C-DC73-D6B23BA1003C}"/>
          </ac:spMkLst>
        </pc:spChg>
        <pc:grpChg chg="add mod">
          <ac:chgData name="Camille Kwong (Hutchison Ports, OPERATIONS)" userId="1f5dfbee-e8e3-4496-98ff-fef551ee740c" providerId="ADAL" clId="{253A2693-18C3-4FEC-A280-590C888484D7}" dt="2023-03-07T09:20:54.804" v="2" actId="1076"/>
          <ac:grpSpMkLst>
            <pc:docMk/>
            <pc:sldMk cId="1285999212" sldId="601"/>
            <ac:grpSpMk id="4" creationId="{889C6C3E-8D92-5ABF-F243-2BCD9F0E05D4}"/>
          </ac:grpSpMkLst>
        </pc:grpChg>
        <pc:grpChg chg="del">
          <ac:chgData name="Camille Kwong (Hutchison Ports, OPERATIONS)" userId="1f5dfbee-e8e3-4496-98ff-fef551ee740c" providerId="ADAL" clId="{253A2693-18C3-4FEC-A280-590C888484D7}" dt="2023-03-07T09:20:51.939" v="0" actId="478"/>
          <ac:grpSpMkLst>
            <pc:docMk/>
            <pc:sldMk cId="1285999212" sldId="601"/>
            <ac:grpSpMk id="24" creationId="{889C6C3E-8D92-5ABF-F243-2BCD9F0E05D4}"/>
          </ac:grpSpMkLst>
        </pc:grpChg>
        <pc:picChg chg="add mod">
          <ac:chgData name="Camille Kwong (Hutchison Ports, OPERATIONS)" userId="1f5dfbee-e8e3-4496-98ff-fef551ee740c" providerId="ADAL" clId="{253A2693-18C3-4FEC-A280-590C888484D7}" dt="2023-03-09T08:40:46.028" v="6" actId="1076"/>
          <ac:picMkLst>
            <pc:docMk/>
            <pc:sldMk cId="1285999212" sldId="601"/>
            <ac:picMk id="2" creationId="{94CE9176-92A3-263A-CA8D-8B1A87E778F4}"/>
          </ac:picMkLst>
        </pc:picChg>
        <pc:picChg chg="del">
          <ac:chgData name="Camille Kwong (Hutchison Ports, OPERATIONS)" userId="1f5dfbee-e8e3-4496-98ff-fef551ee740c" providerId="ADAL" clId="{253A2693-18C3-4FEC-A280-590C888484D7}" dt="2023-03-09T08:40:40.874" v="3" actId="478"/>
          <ac:picMkLst>
            <pc:docMk/>
            <pc:sldMk cId="1285999212" sldId="601"/>
            <ac:picMk id="8" creationId="{5E35A543-F6F6-4C10-00DD-BD4C102F6DEF}"/>
          </ac:picMkLst>
        </pc:picChg>
      </pc:sldChg>
    </pc:docChg>
  </pc:docChgLst>
  <pc:docChgLst>
    <pc:chgData name="Camille Kwong (Hutchison Ports, OPERATIONS)" userId="1f5dfbee-e8e3-4496-98ff-fef551ee740c" providerId="ADAL" clId="{9EF4B7B5-A92E-45F7-9DC9-2669C28A14F6}"/>
    <pc:docChg chg="custSel modSld">
      <pc:chgData name="Camille Kwong (Hutchison Ports, OPERATIONS)" userId="1f5dfbee-e8e3-4496-98ff-fef551ee740c" providerId="ADAL" clId="{9EF4B7B5-A92E-45F7-9DC9-2669C28A14F6}" dt="2023-03-07T12:27:49.732" v="12" actId="1076"/>
      <pc:docMkLst>
        <pc:docMk/>
      </pc:docMkLst>
      <pc:sldChg chg="addSp delSp modSp mod">
        <pc:chgData name="Camille Kwong (Hutchison Ports, OPERATIONS)" userId="1f5dfbee-e8e3-4496-98ff-fef551ee740c" providerId="ADAL" clId="{9EF4B7B5-A92E-45F7-9DC9-2669C28A14F6}" dt="2023-03-07T12:27:49.732" v="12" actId="1076"/>
        <pc:sldMkLst>
          <pc:docMk/>
          <pc:sldMk cId="1285999212" sldId="601"/>
        </pc:sldMkLst>
        <pc:picChg chg="add del mod">
          <ac:chgData name="Camille Kwong (Hutchison Ports, OPERATIONS)" userId="1f5dfbee-e8e3-4496-98ff-fef551ee740c" providerId="ADAL" clId="{9EF4B7B5-A92E-45F7-9DC9-2669C28A14F6}" dt="2023-03-07T12:27:41.870" v="9" actId="478"/>
          <ac:picMkLst>
            <pc:docMk/>
            <pc:sldMk cId="1285999212" sldId="601"/>
            <ac:picMk id="7" creationId="{E09E2A7B-80AD-E88C-D867-D35CBBAB4AAE}"/>
          </ac:picMkLst>
        </pc:picChg>
        <pc:picChg chg="add mod">
          <ac:chgData name="Camille Kwong (Hutchison Ports, OPERATIONS)" userId="1f5dfbee-e8e3-4496-98ff-fef551ee740c" providerId="ADAL" clId="{9EF4B7B5-A92E-45F7-9DC9-2669C28A14F6}" dt="2023-03-07T12:27:49.732" v="12" actId="1076"/>
          <ac:picMkLst>
            <pc:docMk/>
            <pc:sldMk cId="1285999212" sldId="601"/>
            <ac:picMk id="8" creationId="{5E35A543-F6F6-4C10-00DD-BD4C102F6DEF}"/>
          </ac:picMkLst>
        </pc:picChg>
        <pc:picChg chg="del">
          <ac:chgData name="Camille Kwong (Hutchison Ports, OPERATIONS)" userId="1f5dfbee-e8e3-4496-98ff-fef551ee740c" providerId="ADAL" clId="{9EF4B7B5-A92E-45F7-9DC9-2669C28A14F6}" dt="2023-03-07T12:20:25.102" v="0" actId="478"/>
          <ac:picMkLst>
            <pc:docMk/>
            <pc:sldMk cId="1285999212" sldId="601"/>
            <ac:picMk id="8" creationId="{ADF335AB-939D-D422-BE4D-56A44BE59515}"/>
          </ac:picMkLst>
        </pc:picChg>
      </pc:sldChg>
    </pc:docChg>
  </pc:docChgLst>
  <pc:docChgLst>
    <pc:chgData name="Camille Kwong (Hutchison Ports, OPERATIONS)" userId="S::kwong.camilleh@hutchisonports.com::1f5dfbee-e8e3-4496-98ff-fef551ee740c" providerId="AD" clId="Web-{68F55D77-BAA7-1DE6-38DD-C8F47C753CE3}"/>
    <pc:docChg chg="modSld">
      <pc:chgData name="Camille Kwong (Hutchison Ports, OPERATIONS)" userId="S::kwong.camilleh@hutchisonports.com::1f5dfbee-e8e3-4496-98ff-fef551ee740c" providerId="AD" clId="Web-{68F55D77-BAA7-1DE6-38DD-C8F47C753CE3}" dt="2023-02-27T04:04:19.475" v="1"/>
      <pc:docMkLst>
        <pc:docMk/>
      </pc:docMkLst>
      <pc:sldChg chg="modTransition">
        <pc:chgData name="Camille Kwong (Hutchison Ports, OPERATIONS)" userId="S::kwong.camilleh@hutchisonports.com::1f5dfbee-e8e3-4496-98ff-fef551ee740c" providerId="AD" clId="Web-{68F55D77-BAA7-1DE6-38DD-C8F47C753CE3}" dt="2023-02-27T04:04:19.475" v="0"/>
        <pc:sldMkLst>
          <pc:docMk/>
          <pc:sldMk cId="1285999212" sldId="601"/>
        </pc:sldMkLst>
      </pc:sldChg>
      <pc:sldChg chg="modTransition">
        <pc:chgData name="Camille Kwong (Hutchison Ports, OPERATIONS)" userId="S::kwong.camilleh@hutchisonports.com::1f5dfbee-e8e3-4496-98ff-fef551ee740c" providerId="AD" clId="Web-{68F55D77-BAA7-1DE6-38DD-C8F47C753CE3}" dt="2023-02-27T04:04:19.475" v="1"/>
        <pc:sldMkLst>
          <pc:docMk/>
          <pc:sldMk cId="2666397788" sldId="603"/>
        </pc:sldMkLst>
      </pc:sldChg>
    </pc:docChg>
  </pc:docChgLst>
  <pc:docChgLst>
    <pc:chgData name="Camille Kwong (Hutchison Ports, OPERATIONS)" userId="1f5dfbee-e8e3-4496-98ff-fef551ee740c" providerId="ADAL" clId="{1423F3FA-948E-4C0F-A76B-6B62B26770F3}"/>
    <pc:docChg chg="custSel modSld">
      <pc:chgData name="Camille Kwong (Hutchison Ports, OPERATIONS)" userId="1f5dfbee-e8e3-4496-98ff-fef551ee740c" providerId="ADAL" clId="{1423F3FA-948E-4C0F-A76B-6B62B26770F3}" dt="2023-03-07T06:42:20.010" v="32" actId="14100"/>
      <pc:docMkLst>
        <pc:docMk/>
      </pc:docMkLst>
      <pc:sldChg chg="addSp delSp modSp mod">
        <pc:chgData name="Camille Kwong (Hutchison Ports, OPERATIONS)" userId="1f5dfbee-e8e3-4496-98ff-fef551ee740c" providerId="ADAL" clId="{1423F3FA-948E-4C0F-A76B-6B62B26770F3}" dt="2023-03-07T06:42:20.010" v="32" actId="14100"/>
        <pc:sldMkLst>
          <pc:docMk/>
          <pc:sldMk cId="1285999212" sldId="601"/>
        </pc:sldMkLst>
        <pc:grpChg chg="add del mod">
          <ac:chgData name="Camille Kwong (Hutchison Ports, OPERATIONS)" userId="1f5dfbee-e8e3-4496-98ff-fef551ee740c" providerId="ADAL" clId="{1423F3FA-948E-4C0F-A76B-6B62B26770F3}" dt="2023-03-07T06:41:57.414" v="19" actId="478"/>
          <ac:grpSpMkLst>
            <pc:docMk/>
            <pc:sldMk cId="1285999212" sldId="601"/>
            <ac:grpSpMk id="9" creationId="{BB4B6D18-7959-C1E9-050B-3A24E82253D5}"/>
          </ac:grpSpMkLst>
        </pc:grpChg>
        <pc:picChg chg="del">
          <ac:chgData name="Camille Kwong (Hutchison Ports, OPERATIONS)" userId="1f5dfbee-e8e3-4496-98ff-fef551ee740c" providerId="ADAL" clId="{1423F3FA-948E-4C0F-A76B-6B62B26770F3}" dt="2023-03-07T06:25:37.981" v="0" actId="478"/>
          <ac:picMkLst>
            <pc:docMk/>
            <pc:sldMk cId="1285999212" sldId="601"/>
            <ac:picMk id="5" creationId="{525D93D0-3AC9-E641-49EA-6BFF82E606F4}"/>
          </ac:picMkLst>
        </pc:picChg>
        <pc:picChg chg="add mod">
          <ac:chgData name="Camille Kwong (Hutchison Ports, OPERATIONS)" userId="1f5dfbee-e8e3-4496-98ff-fef551ee740c" providerId="ADAL" clId="{1423F3FA-948E-4C0F-A76B-6B62B26770F3}" dt="2023-03-07T06:42:05.080" v="25" actId="14100"/>
          <ac:picMkLst>
            <pc:docMk/>
            <pc:sldMk cId="1285999212" sldId="601"/>
            <ac:picMk id="5" creationId="{8BDF67DA-4CAC-4F55-1396-9A8E31607781}"/>
          </ac:picMkLst>
        </pc:picChg>
        <pc:picChg chg="add del mod topLvl">
          <ac:chgData name="Camille Kwong (Hutchison Ports, OPERATIONS)" userId="1f5dfbee-e8e3-4496-98ff-fef551ee740c" providerId="ADAL" clId="{1423F3FA-948E-4C0F-A76B-6B62B26770F3}" dt="2023-03-07T06:41:57.414" v="19" actId="478"/>
          <ac:picMkLst>
            <pc:docMk/>
            <pc:sldMk cId="1285999212" sldId="601"/>
            <ac:picMk id="6" creationId="{6AFD8CA5-279A-08EA-B437-E89F2746EEF4}"/>
          </ac:picMkLst>
        </pc:picChg>
        <pc:picChg chg="add del mod topLvl">
          <ac:chgData name="Camille Kwong (Hutchison Ports, OPERATIONS)" userId="1f5dfbee-e8e3-4496-98ff-fef551ee740c" providerId="ADAL" clId="{1423F3FA-948E-4C0F-A76B-6B62B26770F3}" dt="2023-03-07T06:42:11.865" v="26" actId="478"/>
          <ac:picMkLst>
            <pc:docMk/>
            <pc:sldMk cId="1285999212" sldId="601"/>
            <ac:picMk id="8" creationId="{94D42DA6-7DB7-066B-EA6A-ACA2C3CBB464}"/>
          </ac:picMkLst>
        </pc:picChg>
        <pc:picChg chg="add mod">
          <ac:chgData name="Camille Kwong (Hutchison Ports, OPERATIONS)" userId="1f5dfbee-e8e3-4496-98ff-fef551ee740c" providerId="ADAL" clId="{1423F3FA-948E-4C0F-A76B-6B62B26770F3}" dt="2023-03-07T06:42:20.010" v="32" actId="14100"/>
          <ac:picMkLst>
            <pc:docMk/>
            <pc:sldMk cId="1285999212" sldId="601"/>
            <ac:picMk id="10" creationId="{244270EA-71F4-383F-6102-70DA63D792DA}"/>
          </ac:picMkLst>
        </pc:picChg>
      </pc:sldChg>
    </pc:docChg>
  </pc:docChgLst>
  <pc:docChgLst>
    <pc:chgData name="Yan Tam (Hutchison Ports, OPERATIONS)" userId="abc5f5b2-8295-4fb0-8fc7-96e01f435c05" providerId="ADAL" clId="{053218D4-7C2D-4CC0-AA0B-0A80F61955E4}"/>
    <pc:docChg chg="custSel modSld">
      <pc:chgData name="Yan Tam (Hutchison Ports, OPERATIONS)" userId="abc5f5b2-8295-4fb0-8fc7-96e01f435c05" providerId="ADAL" clId="{053218D4-7C2D-4CC0-AA0B-0A80F61955E4}" dt="2023-02-28T06:59:09.140" v="36" actId="13926"/>
      <pc:docMkLst>
        <pc:docMk/>
      </pc:docMkLst>
      <pc:sldChg chg="addSp modSp mod">
        <pc:chgData name="Yan Tam (Hutchison Ports, OPERATIONS)" userId="abc5f5b2-8295-4fb0-8fc7-96e01f435c05" providerId="ADAL" clId="{053218D4-7C2D-4CC0-AA0B-0A80F61955E4}" dt="2023-02-28T06:59:05.991" v="35" actId="13926"/>
        <pc:sldMkLst>
          <pc:docMk/>
          <pc:sldMk cId="1285999212" sldId="601"/>
        </pc:sldMkLst>
        <pc:spChg chg="add mod">
          <ac:chgData name="Yan Tam (Hutchison Ports, OPERATIONS)" userId="abc5f5b2-8295-4fb0-8fc7-96e01f435c05" providerId="ADAL" clId="{053218D4-7C2D-4CC0-AA0B-0A80F61955E4}" dt="2023-02-28T06:59:05.991" v="35" actId="13926"/>
          <ac:spMkLst>
            <pc:docMk/>
            <pc:sldMk cId="1285999212" sldId="601"/>
            <ac:spMk id="4" creationId="{0BDCFA4C-1787-25E9-2D83-75347705D677}"/>
          </ac:spMkLst>
        </pc:spChg>
      </pc:sldChg>
      <pc:sldChg chg="addSp modSp mod">
        <pc:chgData name="Yan Tam (Hutchison Ports, OPERATIONS)" userId="abc5f5b2-8295-4fb0-8fc7-96e01f435c05" providerId="ADAL" clId="{053218D4-7C2D-4CC0-AA0B-0A80F61955E4}" dt="2023-02-28T06:59:09.140" v="36" actId="13926"/>
        <pc:sldMkLst>
          <pc:docMk/>
          <pc:sldMk cId="1296900793" sldId="602"/>
        </pc:sldMkLst>
        <pc:spChg chg="add mod">
          <ac:chgData name="Yan Tam (Hutchison Ports, OPERATIONS)" userId="abc5f5b2-8295-4fb0-8fc7-96e01f435c05" providerId="ADAL" clId="{053218D4-7C2D-4CC0-AA0B-0A80F61955E4}" dt="2023-02-28T06:59:09.140" v="36" actId="13926"/>
          <ac:spMkLst>
            <pc:docMk/>
            <pc:sldMk cId="1296900793" sldId="602"/>
            <ac:spMk id="4" creationId="{47AE5E6B-1F5C-4A82-927B-1E04DDE0B3E1}"/>
          </ac:spMkLst>
        </pc:spChg>
      </pc:sldChg>
    </pc:docChg>
  </pc:docChgLst>
  <pc:docChgLst>
    <pc:chgData name="Camille Kwong (Hutchison Ports, OPERATIONS)" userId="1f5dfbee-e8e3-4496-98ff-fef551ee740c" providerId="ADAL" clId="{EF0D05E4-2581-4DF2-A5A0-B0ABAB4D363D}"/>
    <pc:docChg chg="undo custSel delSld modSld">
      <pc:chgData name="Camille Kwong (Hutchison Ports, OPERATIONS)" userId="1f5dfbee-e8e3-4496-98ff-fef551ee740c" providerId="ADAL" clId="{EF0D05E4-2581-4DF2-A5A0-B0ABAB4D363D}" dt="2023-03-07T06:14:45.374" v="31" actId="1076"/>
      <pc:docMkLst>
        <pc:docMk/>
      </pc:docMkLst>
      <pc:sldChg chg="addSp delSp modSp mod">
        <pc:chgData name="Camille Kwong (Hutchison Ports, OPERATIONS)" userId="1f5dfbee-e8e3-4496-98ff-fef551ee740c" providerId="ADAL" clId="{EF0D05E4-2581-4DF2-A5A0-B0ABAB4D363D}" dt="2023-03-07T06:14:45.374" v="31" actId="1076"/>
        <pc:sldMkLst>
          <pc:docMk/>
          <pc:sldMk cId="1285999212" sldId="601"/>
        </pc:sldMkLst>
        <pc:spChg chg="del">
          <ac:chgData name="Camille Kwong (Hutchison Ports, OPERATIONS)" userId="1f5dfbee-e8e3-4496-98ff-fef551ee740c" providerId="ADAL" clId="{EF0D05E4-2581-4DF2-A5A0-B0ABAB4D363D}" dt="2023-03-07T06:12:35.646" v="1" actId="478"/>
          <ac:spMkLst>
            <pc:docMk/>
            <pc:sldMk cId="1285999212" sldId="601"/>
            <ac:spMk id="4" creationId="{0BDCFA4C-1787-25E9-2D83-75347705D677}"/>
          </ac:spMkLst>
        </pc:spChg>
        <pc:spChg chg="mod">
          <ac:chgData name="Camille Kwong (Hutchison Ports, OPERATIONS)" userId="1f5dfbee-e8e3-4496-98ff-fef551ee740c" providerId="ADAL" clId="{EF0D05E4-2581-4DF2-A5A0-B0ABAB4D363D}" dt="2023-03-07T06:13:37.325" v="25" actId="14100"/>
          <ac:spMkLst>
            <pc:docMk/>
            <pc:sldMk cId="1285999212" sldId="601"/>
            <ac:spMk id="25" creationId="{735ACF1F-6A50-9D27-57E7-19D7D8F9A7DF}"/>
          </ac:spMkLst>
        </pc:spChg>
        <pc:graphicFrameChg chg="add mod">
          <ac:chgData name="Camille Kwong (Hutchison Ports, OPERATIONS)" userId="1f5dfbee-e8e3-4496-98ff-fef551ee740c" providerId="ADAL" clId="{EF0D05E4-2581-4DF2-A5A0-B0ABAB4D363D}" dt="2023-03-07T06:13:00.451" v="14"/>
          <ac:graphicFrameMkLst>
            <pc:docMk/>
            <pc:sldMk cId="1285999212" sldId="601"/>
            <ac:graphicFrameMk id="5" creationId="{06898501-7EB3-6DC0-56CE-32318045576D}"/>
          </ac:graphicFrameMkLst>
        </pc:graphicFrameChg>
        <pc:graphicFrameChg chg="del">
          <ac:chgData name="Camille Kwong (Hutchison Ports, OPERATIONS)" userId="1f5dfbee-e8e3-4496-98ff-fef551ee740c" providerId="ADAL" clId="{EF0D05E4-2581-4DF2-A5A0-B0ABAB4D363D}" dt="2023-03-07T06:12:44.016" v="3" actId="478"/>
          <ac:graphicFrameMkLst>
            <pc:docMk/>
            <pc:sldMk cId="1285999212" sldId="601"/>
            <ac:graphicFrameMk id="7" creationId="{CF69511F-E110-9D13-C9C7-D63293E75A01}"/>
          </ac:graphicFrameMkLst>
        </pc:graphicFrameChg>
        <pc:graphicFrameChg chg="del">
          <ac:chgData name="Camille Kwong (Hutchison Ports, OPERATIONS)" userId="1f5dfbee-e8e3-4496-98ff-fef551ee740c" providerId="ADAL" clId="{EF0D05E4-2581-4DF2-A5A0-B0ABAB4D363D}" dt="2023-03-07T06:12:42.511" v="2" actId="478"/>
          <ac:graphicFrameMkLst>
            <pc:docMk/>
            <pc:sldMk cId="1285999212" sldId="601"/>
            <ac:graphicFrameMk id="17" creationId="{F0224C01-167C-214A-063D-F0A1D56BB9FC}"/>
          </ac:graphicFrameMkLst>
        </pc:graphicFrameChg>
        <pc:picChg chg="add mod">
          <ac:chgData name="Camille Kwong (Hutchison Ports, OPERATIONS)" userId="1f5dfbee-e8e3-4496-98ff-fef551ee740c" providerId="ADAL" clId="{EF0D05E4-2581-4DF2-A5A0-B0ABAB4D363D}" dt="2023-03-07T06:14:45.374" v="31" actId="1076"/>
          <ac:picMkLst>
            <pc:docMk/>
            <pc:sldMk cId="1285999212" sldId="601"/>
            <ac:picMk id="5" creationId="{525D93D0-3AC9-E641-49EA-6BFF82E606F4}"/>
          </ac:picMkLst>
        </pc:picChg>
        <pc:picChg chg="add del mod">
          <ac:chgData name="Camille Kwong (Hutchison Ports, OPERATIONS)" userId="1f5dfbee-e8e3-4496-98ff-fef551ee740c" providerId="ADAL" clId="{EF0D05E4-2581-4DF2-A5A0-B0ABAB4D363D}" dt="2023-03-07T06:14:36.031" v="26" actId="478"/>
          <ac:picMkLst>
            <pc:docMk/>
            <pc:sldMk cId="1285999212" sldId="601"/>
            <ac:picMk id="8" creationId="{F2469772-DBCF-D28E-4607-7218ECBB7ACB}"/>
          </ac:picMkLst>
        </pc:picChg>
      </pc:sldChg>
      <pc:sldChg chg="del">
        <pc:chgData name="Camille Kwong (Hutchison Ports, OPERATIONS)" userId="1f5dfbee-e8e3-4496-98ff-fef551ee740c" providerId="ADAL" clId="{EF0D05E4-2581-4DF2-A5A0-B0ABAB4D363D}" dt="2023-03-07T06:12:33.013" v="0" actId="47"/>
        <pc:sldMkLst>
          <pc:docMk/>
          <pc:sldMk cId="1296900793" sldId="602"/>
        </pc:sldMkLst>
      </pc:sldChg>
    </pc:docChg>
  </pc:docChgLst>
  <pc:docChgLst>
    <pc:chgData name="Camille Kwong (Hutchison Ports, OPERATIONS)" userId="1f5dfbee-e8e3-4496-98ff-fef551ee740c" providerId="ADAL" clId="{299BA2A6-0F10-4138-ABC2-E56DDDC3B7F8}"/>
    <pc:docChg chg="custSel addSld delSld modSld">
      <pc:chgData name="Camille Kwong (Hutchison Ports, OPERATIONS)" userId="1f5dfbee-e8e3-4496-98ff-fef551ee740c" providerId="ADAL" clId="{299BA2A6-0F10-4138-ABC2-E56DDDC3B7F8}" dt="2023-02-28T06:16:58.627" v="128" actId="478"/>
      <pc:docMkLst>
        <pc:docMk/>
      </pc:docMkLst>
      <pc:sldChg chg="addSp delSp modSp mod">
        <pc:chgData name="Camille Kwong (Hutchison Ports, OPERATIONS)" userId="1f5dfbee-e8e3-4496-98ff-fef551ee740c" providerId="ADAL" clId="{299BA2A6-0F10-4138-ABC2-E56DDDC3B7F8}" dt="2023-02-28T05:59:12.381" v="127" actId="478"/>
        <pc:sldMkLst>
          <pc:docMk/>
          <pc:sldMk cId="1285999212" sldId="601"/>
        </pc:sldMkLst>
        <pc:spChg chg="add del mod">
          <ac:chgData name="Camille Kwong (Hutchison Ports, OPERATIONS)" userId="1f5dfbee-e8e3-4496-98ff-fef551ee740c" providerId="ADAL" clId="{299BA2A6-0F10-4138-ABC2-E56DDDC3B7F8}" dt="2023-02-28T05:26:03.771" v="67" actId="478"/>
          <ac:spMkLst>
            <pc:docMk/>
            <pc:sldMk cId="1285999212" sldId="601"/>
            <ac:spMk id="4" creationId="{070345BA-93E9-4644-CDEC-2FB4A1B01335}"/>
          </ac:spMkLst>
        </pc:spChg>
        <pc:spChg chg="add del mod">
          <ac:chgData name="Camille Kwong (Hutchison Ports, OPERATIONS)" userId="1f5dfbee-e8e3-4496-98ff-fef551ee740c" providerId="ADAL" clId="{299BA2A6-0F10-4138-ABC2-E56DDDC3B7F8}" dt="2023-02-28T05:29:41.661" v="87" actId="478"/>
          <ac:spMkLst>
            <pc:docMk/>
            <pc:sldMk cId="1285999212" sldId="601"/>
            <ac:spMk id="5" creationId="{AC6A3A82-7C9F-DC0A-5C04-C2B53B30603A}"/>
          </ac:spMkLst>
        </pc:spChg>
        <pc:spChg chg="add del mod">
          <ac:chgData name="Camille Kwong (Hutchison Ports, OPERATIONS)" userId="1f5dfbee-e8e3-4496-98ff-fef551ee740c" providerId="ADAL" clId="{299BA2A6-0F10-4138-ABC2-E56DDDC3B7F8}" dt="2023-02-28T05:59:12.381" v="127" actId="478"/>
          <ac:spMkLst>
            <pc:docMk/>
            <pc:sldMk cId="1285999212" sldId="601"/>
            <ac:spMk id="6" creationId="{4B744392-FCAB-6A73-745E-61E7717087FF}"/>
          </ac:spMkLst>
        </pc:spChg>
        <pc:spChg chg="del mod">
          <ac:chgData name="Camille Kwong (Hutchison Ports, OPERATIONS)" userId="1f5dfbee-e8e3-4496-98ff-fef551ee740c" providerId="ADAL" clId="{299BA2A6-0F10-4138-ABC2-E56DDDC3B7F8}" dt="2023-02-28T03:32:55.820" v="47" actId="478"/>
          <ac:spMkLst>
            <pc:docMk/>
            <pc:sldMk cId="1285999212" sldId="601"/>
            <ac:spMk id="8" creationId="{74BBF129-920B-BA89-AC2A-A9DA79B75D4F}"/>
          </ac:spMkLst>
        </pc:spChg>
        <pc:spChg chg="del topLvl">
          <ac:chgData name="Camille Kwong (Hutchison Ports, OPERATIONS)" userId="1f5dfbee-e8e3-4496-98ff-fef551ee740c" providerId="ADAL" clId="{299BA2A6-0F10-4138-ABC2-E56DDDC3B7F8}" dt="2023-02-28T03:32:57.288" v="48" actId="478"/>
          <ac:spMkLst>
            <pc:docMk/>
            <pc:sldMk cId="1285999212" sldId="601"/>
            <ac:spMk id="9" creationId="{E02314A5-1673-649E-C84B-F2FBE35263CB}"/>
          </ac:spMkLst>
        </pc:spChg>
        <pc:spChg chg="del">
          <ac:chgData name="Camille Kwong (Hutchison Ports, OPERATIONS)" userId="1f5dfbee-e8e3-4496-98ff-fef551ee740c" providerId="ADAL" clId="{299BA2A6-0F10-4138-ABC2-E56DDDC3B7F8}" dt="2023-02-28T03:32:52.135" v="44" actId="478"/>
          <ac:spMkLst>
            <pc:docMk/>
            <pc:sldMk cId="1285999212" sldId="601"/>
            <ac:spMk id="11" creationId="{5B5589A7-FFE3-23BA-096D-7EC4C05ED0D8}"/>
          </ac:spMkLst>
        </pc:spChg>
        <pc:spChg chg="del mod">
          <ac:chgData name="Camille Kwong (Hutchison Ports, OPERATIONS)" userId="1f5dfbee-e8e3-4496-98ff-fef551ee740c" providerId="ADAL" clId="{299BA2A6-0F10-4138-ABC2-E56DDDC3B7F8}" dt="2023-02-28T03:32:50.792" v="43" actId="478"/>
          <ac:spMkLst>
            <pc:docMk/>
            <pc:sldMk cId="1285999212" sldId="601"/>
            <ac:spMk id="14" creationId="{3B6E16E1-DDEB-EA60-4BEF-E4F9582DC305}"/>
          </ac:spMkLst>
        </pc:spChg>
        <pc:spChg chg="mod">
          <ac:chgData name="Camille Kwong (Hutchison Ports, OPERATIONS)" userId="1f5dfbee-e8e3-4496-98ff-fef551ee740c" providerId="ADAL" clId="{299BA2A6-0F10-4138-ABC2-E56DDDC3B7F8}" dt="2023-02-28T02:08:28.761" v="5" actId="20577"/>
          <ac:spMkLst>
            <pc:docMk/>
            <pc:sldMk cId="1285999212" sldId="601"/>
            <ac:spMk id="25" creationId="{735ACF1F-6A50-9D27-57E7-19D7D8F9A7DF}"/>
          </ac:spMkLst>
        </pc:spChg>
        <pc:grpChg chg="del">
          <ac:chgData name="Camille Kwong (Hutchison Ports, OPERATIONS)" userId="1f5dfbee-e8e3-4496-98ff-fef551ee740c" providerId="ADAL" clId="{299BA2A6-0F10-4138-ABC2-E56DDDC3B7F8}" dt="2023-02-28T03:32:55.820" v="47" actId="478"/>
          <ac:grpSpMkLst>
            <pc:docMk/>
            <pc:sldMk cId="1285999212" sldId="601"/>
            <ac:grpSpMk id="13" creationId="{CCD6F231-3EA9-9DD5-F214-80F0A6AC4741}"/>
          </ac:grpSpMkLst>
        </pc:grpChg>
        <pc:grpChg chg="del">
          <ac:chgData name="Camille Kwong (Hutchison Ports, OPERATIONS)" userId="1f5dfbee-e8e3-4496-98ff-fef551ee740c" providerId="ADAL" clId="{299BA2A6-0F10-4138-ABC2-E56DDDC3B7F8}" dt="2023-02-28T03:32:50.792" v="43" actId="478"/>
          <ac:grpSpMkLst>
            <pc:docMk/>
            <pc:sldMk cId="1285999212" sldId="601"/>
            <ac:grpSpMk id="15" creationId="{0DF3C534-FDE3-866C-E0FB-F4D68649A41F}"/>
          </ac:grpSpMkLst>
        </pc:grpChg>
        <pc:grpChg chg="del mod">
          <ac:chgData name="Camille Kwong (Hutchison Ports, OPERATIONS)" userId="1f5dfbee-e8e3-4496-98ff-fef551ee740c" providerId="ADAL" clId="{299BA2A6-0F10-4138-ABC2-E56DDDC3B7F8}" dt="2023-02-28T03:32:57.288" v="48" actId="478"/>
          <ac:grpSpMkLst>
            <pc:docMk/>
            <pc:sldMk cId="1285999212" sldId="601"/>
            <ac:grpSpMk id="16" creationId="{C91426A6-3784-3F70-EA05-CB6F880A9955}"/>
          </ac:grpSpMkLst>
        </pc:grpChg>
        <pc:graphicFrameChg chg="mod topLvl">
          <ac:chgData name="Camille Kwong (Hutchison Ports, OPERATIONS)" userId="1f5dfbee-e8e3-4496-98ff-fef551ee740c" providerId="ADAL" clId="{299BA2A6-0F10-4138-ABC2-E56DDDC3B7F8}" dt="2023-02-28T05:51:10.394" v="112" actId="692"/>
          <ac:graphicFrameMkLst>
            <pc:docMk/>
            <pc:sldMk cId="1285999212" sldId="601"/>
            <ac:graphicFrameMk id="7" creationId="{CF69511F-E110-9D13-C9C7-D63293E75A01}"/>
          </ac:graphicFrameMkLst>
        </pc:graphicFrameChg>
      </pc:sldChg>
      <pc:sldChg chg="addSp delSp modSp add mod">
        <pc:chgData name="Camille Kwong (Hutchison Ports, OPERATIONS)" userId="1f5dfbee-e8e3-4496-98ff-fef551ee740c" providerId="ADAL" clId="{299BA2A6-0F10-4138-ABC2-E56DDDC3B7F8}" dt="2023-02-28T06:16:58.627" v="128" actId="478"/>
        <pc:sldMkLst>
          <pc:docMk/>
          <pc:sldMk cId="1296900793" sldId="602"/>
        </pc:sldMkLst>
        <pc:spChg chg="add del mod">
          <ac:chgData name="Camille Kwong (Hutchison Ports, OPERATIONS)" userId="1f5dfbee-e8e3-4496-98ff-fef551ee740c" providerId="ADAL" clId="{299BA2A6-0F10-4138-ABC2-E56DDDC3B7F8}" dt="2023-02-28T06:16:58.627" v="128" actId="478"/>
          <ac:spMkLst>
            <pc:docMk/>
            <pc:sldMk cId="1296900793" sldId="602"/>
            <ac:spMk id="4" creationId="{1761F098-F23A-3602-871A-83A434859855}"/>
          </ac:spMkLst>
        </pc:spChg>
        <pc:spChg chg="del">
          <ac:chgData name="Camille Kwong (Hutchison Ports, OPERATIONS)" userId="1f5dfbee-e8e3-4496-98ff-fef551ee740c" providerId="ADAL" clId="{299BA2A6-0F10-4138-ABC2-E56DDDC3B7F8}" dt="2023-02-28T03:32:14.508" v="39" actId="478"/>
          <ac:spMkLst>
            <pc:docMk/>
            <pc:sldMk cId="1296900793" sldId="602"/>
            <ac:spMk id="8" creationId="{74BBF129-920B-BA89-AC2A-A9DA79B75D4F}"/>
          </ac:spMkLst>
        </pc:spChg>
        <pc:spChg chg="del">
          <ac:chgData name="Camille Kwong (Hutchison Ports, OPERATIONS)" userId="1f5dfbee-e8e3-4496-98ff-fef551ee740c" providerId="ADAL" clId="{299BA2A6-0F10-4138-ABC2-E56DDDC3B7F8}" dt="2023-02-28T03:32:17.310" v="41" actId="478"/>
          <ac:spMkLst>
            <pc:docMk/>
            <pc:sldMk cId="1296900793" sldId="602"/>
            <ac:spMk id="9" creationId="{E02314A5-1673-649E-C84B-F2FBE35263CB}"/>
          </ac:spMkLst>
        </pc:spChg>
        <pc:spChg chg="del topLvl">
          <ac:chgData name="Camille Kwong (Hutchison Ports, OPERATIONS)" userId="1f5dfbee-e8e3-4496-98ff-fef551ee740c" providerId="ADAL" clId="{299BA2A6-0F10-4138-ABC2-E56DDDC3B7F8}" dt="2023-02-28T03:32:18.323" v="42" actId="478"/>
          <ac:spMkLst>
            <pc:docMk/>
            <pc:sldMk cId="1296900793" sldId="602"/>
            <ac:spMk id="11" creationId="{5B5589A7-FFE3-23BA-096D-7EC4C05ED0D8}"/>
          </ac:spMkLst>
        </pc:spChg>
        <pc:spChg chg="del">
          <ac:chgData name="Camille Kwong (Hutchison Ports, OPERATIONS)" userId="1f5dfbee-e8e3-4496-98ff-fef551ee740c" providerId="ADAL" clId="{299BA2A6-0F10-4138-ABC2-E56DDDC3B7F8}" dt="2023-02-28T03:32:16.374" v="40" actId="478"/>
          <ac:spMkLst>
            <pc:docMk/>
            <pc:sldMk cId="1296900793" sldId="602"/>
            <ac:spMk id="14" creationId="{3B6E16E1-DDEB-EA60-4BEF-E4F9582DC305}"/>
          </ac:spMkLst>
        </pc:spChg>
        <pc:spChg chg="mod">
          <ac:chgData name="Camille Kwong (Hutchison Ports, OPERATIONS)" userId="1f5dfbee-e8e3-4496-98ff-fef551ee740c" providerId="ADAL" clId="{299BA2A6-0F10-4138-ABC2-E56DDDC3B7F8}" dt="2023-02-28T02:08:23.197" v="4" actId="20577"/>
          <ac:spMkLst>
            <pc:docMk/>
            <pc:sldMk cId="1296900793" sldId="602"/>
            <ac:spMk id="25" creationId="{735ACF1F-6A50-9D27-57E7-19D7D8F9A7DF}"/>
          </ac:spMkLst>
        </pc:spChg>
        <pc:grpChg chg="del">
          <ac:chgData name="Camille Kwong (Hutchison Ports, OPERATIONS)" userId="1f5dfbee-e8e3-4496-98ff-fef551ee740c" providerId="ADAL" clId="{299BA2A6-0F10-4138-ABC2-E56DDDC3B7F8}" dt="2023-02-28T03:32:17.310" v="41" actId="478"/>
          <ac:grpSpMkLst>
            <pc:docMk/>
            <pc:sldMk cId="1296900793" sldId="602"/>
            <ac:grpSpMk id="13" creationId="{CCD6F231-3EA9-9DD5-F214-80F0A6AC4741}"/>
          </ac:grpSpMkLst>
        </pc:grpChg>
        <pc:grpChg chg="del">
          <ac:chgData name="Camille Kwong (Hutchison Ports, OPERATIONS)" userId="1f5dfbee-e8e3-4496-98ff-fef551ee740c" providerId="ADAL" clId="{299BA2A6-0F10-4138-ABC2-E56DDDC3B7F8}" dt="2023-02-28T03:32:16.374" v="40" actId="478"/>
          <ac:grpSpMkLst>
            <pc:docMk/>
            <pc:sldMk cId="1296900793" sldId="602"/>
            <ac:grpSpMk id="15" creationId="{0DF3C534-FDE3-866C-E0FB-F4D68649A41F}"/>
          </ac:grpSpMkLst>
        </pc:grpChg>
        <pc:grpChg chg="del">
          <ac:chgData name="Camille Kwong (Hutchison Ports, OPERATIONS)" userId="1f5dfbee-e8e3-4496-98ff-fef551ee740c" providerId="ADAL" clId="{299BA2A6-0F10-4138-ABC2-E56DDDC3B7F8}" dt="2023-02-28T03:32:18.323" v="42" actId="478"/>
          <ac:grpSpMkLst>
            <pc:docMk/>
            <pc:sldMk cId="1296900793" sldId="602"/>
            <ac:grpSpMk id="16" creationId="{C91426A6-3784-3F70-EA05-CB6F880A9955}"/>
          </ac:grpSpMkLst>
        </pc:grpChg>
        <pc:graphicFrameChg chg="add mod">
          <ac:chgData name="Camille Kwong (Hutchison Ports, OPERATIONS)" userId="1f5dfbee-e8e3-4496-98ff-fef551ee740c" providerId="ADAL" clId="{299BA2A6-0F10-4138-ABC2-E56DDDC3B7F8}" dt="2023-02-28T05:51:33.025" v="115"/>
          <ac:graphicFrameMkLst>
            <pc:docMk/>
            <pc:sldMk cId="1296900793" sldId="602"/>
            <ac:graphicFrameMk id="5" creationId="{6ABF7B07-0FF2-786E-6F48-BCE21BB9A664}"/>
          </ac:graphicFrameMkLst>
        </pc:graphicFrameChg>
        <pc:graphicFrameChg chg="del mod topLvl">
          <ac:chgData name="Camille Kwong (Hutchison Ports, OPERATIONS)" userId="1f5dfbee-e8e3-4496-98ff-fef551ee740c" providerId="ADAL" clId="{299BA2A6-0F10-4138-ABC2-E56DDDC3B7F8}" dt="2023-02-28T05:51:32.551" v="114" actId="478"/>
          <ac:graphicFrameMkLst>
            <pc:docMk/>
            <pc:sldMk cId="1296900793" sldId="602"/>
            <ac:graphicFrameMk id="7" creationId="{CF69511F-E110-9D13-C9C7-D63293E75A01}"/>
          </ac:graphicFrameMkLst>
        </pc:graphicFrameChg>
      </pc:sldChg>
      <pc:sldChg chg="del">
        <pc:chgData name="Camille Kwong (Hutchison Ports, OPERATIONS)" userId="1f5dfbee-e8e3-4496-98ff-fef551ee740c" providerId="ADAL" clId="{299BA2A6-0F10-4138-ABC2-E56DDDC3B7F8}" dt="2023-02-28T02:08:00.147" v="0" actId="47"/>
        <pc:sldMkLst>
          <pc:docMk/>
          <pc:sldMk cId="2666397788" sldId="603"/>
        </pc:sldMkLst>
      </pc:sldChg>
    </pc:docChg>
  </pc:docChgLst>
  <pc:docChgLst>
    <pc:chgData clId="Web-{68F55D77-BAA7-1DE6-38DD-C8F47C753CE3}"/>
    <pc:docChg chg="delSld">
      <pc:chgData name="" userId="" providerId="" clId="Web-{68F55D77-BAA7-1DE6-38DD-C8F47C753CE3}" dt="2023-02-27T04:04:14.288" v="0"/>
      <pc:docMkLst>
        <pc:docMk/>
      </pc:docMkLst>
      <pc:sldChg chg="del">
        <pc:chgData name="" userId="" providerId="" clId="Web-{68F55D77-BAA7-1DE6-38DD-C8F47C753CE3}" dt="2023-02-27T04:04:14.288" v="0"/>
        <pc:sldMkLst>
          <pc:docMk/>
          <pc:sldMk cId="3721272917" sldId="600"/>
        </pc:sldMkLst>
      </pc:sldChg>
    </pc:docChg>
  </pc:docChgLst>
  <pc:docChgLst>
    <pc:chgData name="Yan Tam (Hutchison Ports, OPERATIONS)" userId="abc5f5b2-8295-4fb0-8fc7-96e01f435c05" providerId="ADAL" clId="{31C60125-BCF1-42FB-B989-A19FBF2B320B}"/>
    <pc:docChg chg="undo custSel modSld">
      <pc:chgData name="Yan Tam (Hutchison Ports, OPERATIONS)" userId="abc5f5b2-8295-4fb0-8fc7-96e01f435c05" providerId="ADAL" clId="{31C60125-BCF1-42FB-B989-A19FBF2B320B}" dt="2023-02-27T07:01:39.101" v="127"/>
      <pc:docMkLst>
        <pc:docMk/>
      </pc:docMkLst>
      <pc:sldChg chg="delSp modSp mod">
        <pc:chgData name="Yan Tam (Hutchison Ports, OPERATIONS)" userId="abc5f5b2-8295-4fb0-8fc7-96e01f435c05" providerId="ADAL" clId="{31C60125-BCF1-42FB-B989-A19FBF2B320B}" dt="2023-02-27T07:01:21.572" v="119" actId="1076"/>
        <pc:sldMkLst>
          <pc:docMk/>
          <pc:sldMk cId="1285999212" sldId="601"/>
        </pc:sldMkLst>
        <pc:spChg chg="mod">
          <ac:chgData name="Yan Tam (Hutchison Ports, OPERATIONS)" userId="abc5f5b2-8295-4fb0-8fc7-96e01f435c05" providerId="ADAL" clId="{31C60125-BCF1-42FB-B989-A19FBF2B320B}" dt="2023-02-27T06:58:26.916" v="105" actId="20577"/>
          <ac:spMkLst>
            <pc:docMk/>
            <pc:sldMk cId="1285999212" sldId="601"/>
            <ac:spMk id="9" creationId="{E02314A5-1673-649E-C84B-F2FBE35263CB}"/>
          </ac:spMkLst>
        </pc:spChg>
        <pc:spChg chg="mod">
          <ac:chgData name="Yan Tam (Hutchison Ports, OPERATIONS)" userId="abc5f5b2-8295-4fb0-8fc7-96e01f435c05" providerId="ADAL" clId="{31C60125-BCF1-42FB-B989-A19FBF2B320B}" dt="2023-02-27T06:58:30.499" v="107" actId="20577"/>
          <ac:spMkLst>
            <pc:docMk/>
            <pc:sldMk cId="1285999212" sldId="601"/>
            <ac:spMk id="11" creationId="{5B5589A7-FFE3-23BA-096D-7EC4C05ED0D8}"/>
          </ac:spMkLst>
        </pc:spChg>
        <pc:spChg chg="mod">
          <ac:chgData name="Yan Tam (Hutchison Ports, OPERATIONS)" userId="abc5f5b2-8295-4fb0-8fc7-96e01f435c05" providerId="ADAL" clId="{31C60125-BCF1-42FB-B989-A19FBF2B320B}" dt="2023-02-27T06:58:06.031" v="75" actId="21"/>
          <ac:spMkLst>
            <pc:docMk/>
            <pc:sldMk cId="1285999212" sldId="601"/>
            <ac:spMk id="22" creationId="{B92865B7-8B64-FC66-F24C-527A6F685174}"/>
          </ac:spMkLst>
        </pc:spChg>
        <pc:spChg chg="mod">
          <ac:chgData name="Yan Tam (Hutchison Ports, OPERATIONS)" userId="abc5f5b2-8295-4fb0-8fc7-96e01f435c05" providerId="ADAL" clId="{31C60125-BCF1-42FB-B989-A19FBF2B320B}" dt="2023-02-27T04:12:03.477" v="53" actId="20577"/>
          <ac:spMkLst>
            <pc:docMk/>
            <pc:sldMk cId="1285999212" sldId="601"/>
            <ac:spMk id="25" creationId="{735ACF1F-6A50-9D27-57E7-19D7D8F9A7DF}"/>
          </ac:spMkLst>
        </pc:spChg>
        <pc:grpChg chg="del">
          <ac:chgData name="Yan Tam (Hutchison Ports, OPERATIONS)" userId="abc5f5b2-8295-4fb0-8fc7-96e01f435c05" providerId="ADAL" clId="{31C60125-BCF1-42FB-B989-A19FBF2B320B}" dt="2023-02-27T06:58:14.909" v="78" actId="478"/>
          <ac:grpSpMkLst>
            <pc:docMk/>
            <pc:sldMk cId="1285999212" sldId="601"/>
            <ac:grpSpMk id="23" creationId="{312E1517-0BA7-E979-AF84-C94FB764A729}"/>
          </ac:grpSpMkLst>
        </pc:grpChg>
        <pc:graphicFrameChg chg="mod">
          <ac:chgData name="Yan Tam (Hutchison Ports, OPERATIONS)" userId="abc5f5b2-8295-4fb0-8fc7-96e01f435c05" providerId="ADAL" clId="{31C60125-BCF1-42FB-B989-A19FBF2B320B}" dt="2023-02-27T07:01:21.572" v="119" actId="1076"/>
          <ac:graphicFrameMkLst>
            <pc:docMk/>
            <pc:sldMk cId="1285999212" sldId="601"/>
            <ac:graphicFrameMk id="7" creationId="{CF69511F-E110-9D13-C9C7-D63293E75A01}"/>
          </ac:graphicFrameMkLst>
        </pc:graphicFrameChg>
        <pc:graphicFrameChg chg="mod">
          <ac:chgData name="Yan Tam (Hutchison Ports, OPERATIONS)" userId="abc5f5b2-8295-4fb0-8fc7-96e01f435c05" providerId="ADAL" clId="{31C60125-BCF1-42FB-B989-A19FBF2B320B}" dt="2023-02-27T07:01:05.609" v="113"/>
          <ac:graphicFrameMkLst>
            <pc:docMk/>
            <pc:sldMk cId="1285999212" sldId="601"/>
            <ac:graphicFrameMk id="17" creationId="{F0224C01-167C-214A-063D-F0A1D56BB9FC}"/>
          </ac:graphicFrameMkLst>
        </pc:graphicFrameChg>
      </pc:sldChg>
      <pc:sldChg chg="delSp modSp mod">
        <pc:chgData name="Yan Tam (Hutchison Ports, OPERATIONS)" userId="abc5f5b2-8295-4fb0-8fc7-96e01f435c05" providerId="ADAL" clId="{31C60125-BCF1-42FB-B989-A19FBF2B320B}" dt="2023-02-27T07:01:39.101" v="127"/>
        <pc:sldMkLst>
          <pc:docMk/>
          <pc:sldMk cId="2666397788" sldId="603"/>
        </pc:sldMkLst>
        <pc:spChg chg="mod">
          <ac:chgData name="Yan Tam (Hutchison Ports, OPERATIONS)" userId="abc5f5b2-8295-4fb0-8fc7-96e01f435c05" providerId="ADAL" clId="{31C60125-BCF1-42FB-B989-A19FBF2B320B}" dt="2023-02-27T06:59:32.620" v="109" actId="20577"/>
          <ac:spMkLst>
            <pc:docMk/>
            <pc:sldMk cId="2666397788" sldId="603"/>
            <ac:spMk id="3" creationId="{4FB09BC8-EC2A-C4EB-7E45-4E889C9665FD}"/>
          </ac:spMkLst>
        </pc:spChg>
        <pc:spChg chg="mod">
          <ac:chgData name="Yan Tam (Hutchison Ports, OPERATIONS)" userId="abc5f5b2-8295-4fb0-8fc7-96e01f435c05" providerId="ADAL" clId="{31C60125-BCF1-42FB-B989-A19FBF2B320B}" dt="2023-02-27T06:59:34.827" v="110" actId="20577"/>
          <ac:spMkLst>
            <pc:docMk/>
            <pc:sldMk cId="2666397788" sldId="603"/>
            <ac:spMk id="6" creationId="{D0A9A856-B59C-27BC-4E11-59D30EB52548}"/>
          </ac:spMkLst>
        </pc:spChg>
        <pc:spChg chg="mod">
          <ac:chgData name="Yan Tam (Hutchison Ports, OPERATIONS)" userId="abc5f5b2-8295-4fb0-8fc7-96e01f435c05" providerId="ADAL" clId="{31C60125-BCF1-42FB-B989-A19FBF2B320B}" dt="2023-02-27T04:11:46.924" v="51" actId="179"/>
          <ac:spMkLst>
            <pc:docMk/>
            <pc:sldMk cId="2666397788" sldId="603"/>
            <ac:spMk id="8" creationId="{FE4E2C99-26ED-468E-C5DC-CDA664010A03}"/>
          </ac:spMkLst>
        </pc:spChg>
        <pc:spChg chg="del">
          <ac:chgData name="Yan Tam (Hutchison Ports, OPERATIONS)" userId="abc5f5b2-8295-4fb0-8fc7-96e01f435c05" providerId="ADAL" clId="{31C60125-BCF1-42FB-B989-A19FBF2B320B}" dt="2023-02-27T04:12:13.054" v="54" actId="478"/>
          <ac:spMkLst>
            <pc:docMk/>
            <pc:sldMk cId="2666397788" sldId="603"/>
            <ac:spMk id="10" creationId="{958D18DA-AEF9-5FA8-1D54-77CED5385D34}"/>
          </ac:spMkLst>
        </pc:spChg>
        <pc:spChg chg="del">
          <ac:chgData name="Yan Tam (Hutchison Ports, OPERATIONS)" userId="abc5f5b2-8295-4fb0-8fc7-96e01f435c05" providerId="ADAL" clId="{31C60125-BCF1-42FB-B989-A19FBF2B320B}" dt="2023-02-27T04:12:16.547" v="55" actId="478"/>
          <ac:spMkLst>
            <pc:docMk/>
            <pc:sldMk cId="2666397788" sldId="603"/>
            <ac:spMk id="11" creationId="{70DE3CA0-C02F-44BF-F928-934C781EA57A}"/>
          </ac:spMkLst>
        </pc:spChg>
        <pc:spChg chg="mod">
          <ac:chgData name="Yan Tam (Hutchison Ports, OPERATIONS)" userId="abc5f5b2-8295-4fb0-8fc7-96e01f435c05" providerId="ADAL" clId="{31C60125-BCF1-42FB-B989-A19FBF2B320B}" dt="2023-02-27T04:11:11.463" v="26" actId="20577"/>
          <ac:spMkLst>
            <pc:docMk/>
            <pc:sldMk cId="2666397788" sldId="603"/>
            <ac:spMk id="14" creationId="{3BDE71DE-19BB-E1CF-884E-FB474C350499}"/>
          </ac:spMkLst>
        </pc:spChg>
        <pc:grpChg chg="del">
          <ac:chgData name="Yan Tam (Hutchison Ports, OPERATIONS)" userId="abc5f5b2-8295-4fb0-8fc7-96e01f435c05" providerId="ADAL" clId="{31C60125-BCF1-42FB-B989-A19FBF2B320B}" dt="2023-02-27T04:12:16.547" v="55" actId="478"/>
          <ac:grpSpMkLst>
            <pc:docMk/>
            <pc:sldMk cId="2666397788" sldId="603"/>
            <ac:grpSpMk id="21" creationId="{A960C36B-97D5-3CCF-E331-60FA2F50BEC8}"/>
          </ac:grpSpMkLst>
        </pc:grpChg>
        <pc:graphicFrameChg chg="mod">
          <ac:chgData name="Yan Tam (Hutchison Ports, OPERATIONS)" userId="abc5f5b2-8295-4fb0-8fc7-96e01f435c05" providerId="ADAL" clId="{31C60125-BCF1-42FB-B989-A19FBF2B320B}" dt="2023-02-27T07:01:39.101" v="127"/>
          <ac:graphicFrameMkLst>
            <pc:docMk/>
            <pc:sldMk cId="2666397788" sldId="603"/>
            <ac:graphicFrameMk id="5" creationId="{18BD326F-EB1B-4546-BA89-89CD449955E3}"/>
          </ac:graphicFrameMkLst>
        </pc:graphicFrameChg>
      </pc:sldChg>
    </pc:docChg>
  </pc:docChgLst>
  <pc:docChgLst>
    <pc:chgData name="Camille Kwong (Hutchison Ports, OPERATIONS)" userId="1f5dfbee-e8e3-4496-98ff-fef551ee740c" providerId="ADAL" clId="{6A304124-BCCA-40E8-8298-8B8840BE064B}"/>
    <pc:docChg chg="custSel modSld">
      <pc:chgData name="Camille Kwong (Hutchison Ports, OPERATIONS)" userId="1f5dfbee-e8e3-4496-98ff-fef551ee740c" providerId="ADAL" clId="{6A304124-BCCA-40E8-8298-8B8840BE064B}" dt="2023-03-07T09:13:06.194" v="4" actId="1076"/>
      <pc:docMkLst>
        <pc:docMk/>
      </pc:docMkLst>
      <pc:sldChg chg="addSp delSp modSp mod">
        <pc:chgData name="Camille Kwong (Hutchison Ports, OPERATIONS)" userId="1f5dfbee-e8e3-4496-98ff-fef551ee740c" providerId="ADAL" clId="{6A304124-BCCA-40E8-8298-8B8840BE064B}" dt="2023-03-07T09:13:06.194" v="4" actId="1076"/>
        <pc:sldMkLst>
          <pc:docMk/>
          <pc:sldMk cId="1285999212" sldId="601"/>
        </pc:sldMkLst>
        <pc:picChg chg="add mod">
          <ac:chgData name="Camille Kwong (Hutchison Ports, OPERATIONS)" userId="1f5dfbee-e8e3-4496-98ff-fef551ee740c" providerId="ADAL" clId="{6A304124-BCCA-40E8-8298-8B8840BE064B}" dt="2023-03-07T09:13:06.194" v="4" actId="1076"/>
          <ac:picMkLst>
            <pc:docMk/>
            <pc:sldMk cId="1285999212" sldId="601"/>
            <ac:picMk id="4" creationId="{5493FA62-3000-48EA-BA27-240DAF5FC843}"/>
          </ac:picMkLst>
        </pc:picChg>
        <pc:picChg chg="del">
          <ac:chgData name="Camille Kwong (Hutchison Ports, OPERATIONS)" userId="1f5dfbee-e8e3-4496-98ff-fef551ee740c" providerId="ADAL" clId="{6A304124-BCCA-40E8-8298-8B8840BE064B}" dt="2023-03-07T09:12:56.750" v="0" actId="478"/>
          <ac:picMkLst>
            <pc:docMk/>
            <pc:sldMk cId="1285999212" sldId="601"/>
            <ac:picMk id="8" creationId="{C079B1BF-075E-C8B3-3FD0-8658C7FEAB1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A571E-69FE-A24B-BC37-26412DBB2C35}" type="datetimeFigureOut">
              <a:rPr lang="en-US" smtClean="0"/>
              <a:pPr/>
              <a:t>3/9/2023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02C3DF-4444-F344-AB61-A0195E183D6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5554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84B1D-50A4-5A4B-97F9-13E7E5425E27}" type="datetimeFigureOut">
              <a:rPr lang="en-US" smtClean="0"/>
              <a:pPr/>
              <a:t>3/9/2023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1A974-9768-E540-83AB-FA3B4F24F9D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18291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ird, water, man, riding&#10;&#10;Description automatically generated">
            <a:extLst>
              <a:ext uri="{FF2B5EF4-FFF2-40B4-BE49-F238E27FC236}">
                <a16:creationId xmlns:a16="http://schemas.microsoft.com/office/drawing/2014/main" id="{ED1D0207-A79C-4C36-A944-E993C32CAF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" y="0"/>
            <a:ext cx="6857999" cy="51435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F4A432B-5BE9-43B8-8FC5-B6FFB5FB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39" r="7763" b="22206"/>
          <a:stretch/>
        </p:blipFill>
        <p:spPr>
          <a:xfrm>
            <a:off x="2596191" y="1574216"/>
            <a:ext cx="4261811" cy="3495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1" y="1800006"/>
            <a:ext cx="5829300" cy="1102519"/>
          </a:xfrm>
        </p:spPr>
        <p:txBody>
          <a:bodyPr/>
          <a:lstStyle>
            <a:lvl1pPr>
              <a:lnSpc>
                <a:spcPct val="80000"/>
              </a:lnSpc>
              <a:defRPr sz="2700" cap="small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1" y="2902519"/>
            <a:ext cx="5829300" cy="41953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cap="small" baseline="0">
                <a:solidFill>
                  <a:schemeClr val="tx1"/>
                </a:solidFill>
              </a:defRPr>
            </a:lvl1pPr>
            <a:lvl2pPr marL="3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4291683"/>
            <a:ext cx="2433638" cy="493462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900" cap="sm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LOCATION</a:t>
            </a:r>
          </a:p>
          <a:p>
            <a:pPr lvl="0"/>
            <a:r>
              <a:rPr lang="en-GB"/>
              <a:t>DATE</a:t>
            </a:r>
          </a:p>
        </p:txBody>
      </p:sp>
      <p:pic>
        <p:nvPicPr>
          <p:cNvPr id="9" name="Picture 8" descr="HP LOGO RGB COLOUR POS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14658"/>
            <a:ext cx="1215000" cy="2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ird, water, man, riding&#10;&#10;Description automatically generated">
            <a:extLst>
              <a:ext uri="{FF2B5EF4-FFF2-40B4-BE49-F238E27FC236}">
                <a16:creationId xmlns:a16="http://schemas.microsoft.com/office/drawing/2014/main" id="{D5403E23-4CDD-40F3-BDD1-2112F97F3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96AF27-7F1B-412D-B593-477076554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369" y="0"/>
            <a:ext cx="523126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84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bird, water, man, riding&#10;&#10;Description automatically generated">
            <a:extLst>
              <a:ext uri="{FF2B5EF4-FFF2-40B4-BE49-F238E27FC236}">
                <a16:creationId xmlns:a16="http://schemas.microsoft.com/office/drawing/2014/main" id="{7D277B5E-2B8D-4C89-B83C-F892E491FB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6857999" cy="51435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672DA5F1-F9A6-4D76-8D3B-1FEAA925B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39" b="22206"/>
          <a:stretch/>
        </p:blipFill>
        <p:spPr>
          <a:xfrm>
            <a:off x="2243125" y="1652086"/>
            <a:ext cx="4614877" cy="349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1342800"/>
            <a:ext cx="5829300" cy="1021556"/>
          </a:xfrm>
        </p:spPr>
        <p:txBody>
          <a:bodyPr anchor="t"/>
          <a:lstStyle>
            <a:lvl1pPr algn="l">
              <a:defRPr sz="2400" b="1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07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ird, water, man, riding&#10;&#10;Description automatically generated">
            <a:extLst>
              <a:ext uri="{FF2B5EF4-FFF2-40B4-BE49-F238E27FC236}">
                <a16:creationId xmlns:a16="http://schemas.microsoft.com/office/drawing/2014/main" id="{ECFB8014-C801-4872-9EE7-8329B012CE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6857999" cy="5143500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F73CD60C-9CEA-481A-B038-25A63D768C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39" b="22206"/>
          <a:stretch/>
        </p:blipFill>
        <p:spPr>
          <a:xfrm>
            <a:off x="2243125" y="1652086"/>
            <a:ext cx="4614877" cy="3491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98186EBB-8FD6-4E8B-AE87-E32C754B6D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1195888"/>
            <a:ext cx="6323480" cy="110251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en-GB" sz="3600"/>
              <a:t>Together</a:t>
            </a:r>
            <a:br>
              <a:rPr lang="en-GB"/>
            </a:br>
            <a:r>
              <a:rPr lang="en-GB">
                <a:solidFill>
                  <a:srgbClr val="41B433"/>
                </a:solidFill>
              </a:rPr>
              <a:t>we can make it happen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EDA594-64D0-46B8-B2F0-BE572F9FE5FE}"/>
              </a:ext>
            </a:extLst>
          </p:cNvPr>
          <p:cNvCxnSpPr>
            <a:cxnSpLocks/>
          </p:cNvCxnSpPr>
          <p:nvPr userDrawn="1"/>
        </p:nvCxnSpPr>
        <p:spPr>
          <a:xfrm>
            <a:off x="342902" y="2204833"/>
            <a:ext cx="4257675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Picture 5" descr="A picture containing drawing, clock, light&#10;&#10;Description automatically generated">
            <a:extLst>
              <a:ext uri="{FF2B5EF4-FFF2-40B4-BE49-F238E27FC236}">
                <a16:creationId xmlns:a16="http://schemas.microsoft.com/office/drawing/2014/main" id="{93559D71-FC99-4DEB-B7B8-E8713CDF4B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2901" y="318873"/>
            <a:ext cx="1214438" cy="28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2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PH 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6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/>
          <p:nvPr userDrawn="1"/>
        </p:nvSpPr>
        <p:spPr>
          <a:xfrm rot="20220000">
            <a:off x="-129782" y="1590383"/>
            <a:ext cx="6230421" cy="4600787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8950990"/>
              <a:gd name="connsiteY0" fmla="*/ 0 h 5727114"/>
              <a:gd name="connsiteX1" fmla="*/ 8950990 w 8950990"/>
              <a:gd name="connsiteY1" fmla="*/ 1749618 h 5727114"/>
              <a:gd name="connsiteX2" fmla="*/ 8417096 w 8950990"/>
              <a:gd name="connsiteY2" fmla="*/ 5727114 h 5727114"/>
              <a:gd name="connsiteX3" fmla="*/ 0 w 8950990"/>
              <a:gd name="connsiteY3" fmla="*/ 2154269 h 5727114"/>
              <a:gd name="connsiteX4" fmla="*/ 914434 w 8950990"/>
              <a:gd name="connsiteY4" fmla="*/ 0 h 5727114"/>
              <a:gd name="connsiteX0" fmla="*/ 914434 w 8451678"/>
              <a:gd name="connsiteY0" fmla="*/ 0 h 5727114"/>
              <a:gd name="connsiteX1" fmla="*/ 8451678 w 8451678"/>
              <a:gd name="connsiteY1" fmla="*/ 637 h 5727114"/>
              <a:gd name="connsiteX2" fmla="*/ 8417096 w 8451678"/>
              <a:gd name="connsiteY2" fmla="*/ 5727114 h 5727114"/>
              <a:gd name="connsiteX3" fmla="*/ 0 w 8451678"/>
              <a:gd name="connsiteY3" fmla="*/ 2154269 h 5727114"/>
              <a:gd name="connsiteX4" fmla="*/ 914434 w 8451678"/>
              <a:gd name="connsiteY4" fmla="*/ 0 h 5727114"/>
              <a:gd name="connsiteX0" fmla="*/ 914434 w 8451678"/>
              <a:gd name="connsiteY0" fmla="*/ 0 h 3756331"/>
              <a:gd name="connsiteX1" fmla="*/ 8451678 w 8451678"/>
              <a:gd name="connsiteY1" fmla="*/ 637 h 3756331"/>
              <a:gd name="connsiteX2" fmla="*/ 6662834 w 8451678"/>
              <a:gd name="connsiteY2" fmla="*/ 3756331 h 3756331"/>
              <a:gd name="connsiteX3" fmla="*/ 0 w 8451678"/>
              <a:gd name="connsiteY3" fmla="*/ 2154269 h 3756331"/>
              <a:gd name="connsiteX4" fmla="*/ 914434 w 8451678"/>
              <a:gd name="connsiteY4" fmla="*/ 0 h 3756331"/>
              <a:gd name="connsiteX0" fmla="*/ 914434 w 8451678"/>
              <a:gd name="connsiteY0" fmla="*/ 0 h 4598372"/>
              <a:gd name="connsiteX1" fmla="*/ 8451678 w 8451678"/>
              <a:gd name="connsiteY1" fmla="*/ 637 h 4598372"/>
              <a:gd name="connsiteX2" fmla="*/ 6466496 w 8451678"/>
              <a:gd name="connsiteY2" fmla="*/ 4598372 h 4598372"/>
              <a:gd name="connsiteX3" fmla="*/ 0 w 8451678"/>
              <a:gd name="connsiteY3" fmla="*/ 2154269 h 4598372"/>
              <a:gd name="connsiteX4" fmla="*/ 914434 w 8451678"/>
              <a:gd name="connsiteY4" fmla="*/ 0 h 4598372"/>
              <a:gd name="connsiteX0" fmla="*/ 914434 w 8451678"/>
              <a:gd name="connsiteY0" fmla="*/ 0 h 4748045"/>
              <a:gd name="connsiteX1" fmla="*/ 8451678 w 8451678"/>
              <a:gd name="connsiteY1" fmla="*/ 637 h 4748045"/>
              <a:gd name="connsiteX2" fmla="*/ 6819105 w 8451678"/>
              <a:gd name="connsiteY2" fmla="*/ 4748045 h 4748045"/>
              <a:gd name="connsiteX3" fmla="*/ 0 w 8451678"/>
              <a:gd name="connsiteY3" fmla="*/ 2154269 h 4748045"/>
              <a:gd name="connsiteX4" fmla="*/ 914434 w 8451678"/>
              <a:gd name="connsiteY4" fmla="*/ 0 h 4748045"/>
              <a:gd name="connsiteX0" fmla="*/ 914434 w 8451678"/>
              <a:gd name="connsiteY0" fmla="*/ 0 h 4600787"/>
              <a:gd name="connsiteX1" fmla="*/ 8451678 w 8451678"/>
              <a:gd name="connsiteY1" fmla="*/ 637 h 4600787"/>
              <a:gd name="connsiteX2" fmla="*/ 6472184 w 8451678"/>
              <a:gd name="connsiteY2" fmla="*/ 4600787 h 4600787"/>
              <a:gd name="connsiteX3" fmla="*/ 0 w 8451678"/>
              <a:gd name="connsiteY3" fmla="*/ 2154269 h 4600787"/>
              <a:gd name="connsiteX4" fmla="*/ 914434 w 8451678"/>
              <a:gd name="connsiteY4" fmla="*/ 0 h 4600787"/>
              <a:gd name="connsiteX0" fmla="*/ 175379 w 7712623"/>
              <a:gd name="connsiteY0" fmla="*/ 0 h 4600787"/>
              <a:gd name="connsiteX1" fmla="*/ 7712623 w 7712623"/>
              <a:gd name="connsiteY1" fmla="*/ 637 h 4600787"/>
              <a:gd name="connsiteX2" fmla="*/ 5733129 w 7712623"/>
              <a:gd name="connsiteY2" fmla="*/ 4600787 h 4600787"/>
              <a:gd name="connsiteX3" fmla="*/ 0 w 7712623"/>
              <a:gd name="connsiteY3" fmla="*/ 1575291 h 4600787"/>
              <a:gd name="connsiteX4" fmla="*/ 175379 w 7712623"/>
              <a:gd name="connsiteY4" fmla="*/ 0 h 4600787"/>
              <a:gd name="connsiteX0" fmla="*/ 809132 w 8346376"/>
              <a:gd name="connsiteY0" fmla="*/ 0 h 4600787"/>
              <a:gd name="connsiteX1" fmla="*/ 8346376 w 8346376"/>
              <a:gd name="connsiteY1" fmla="*/ 637 h 4600787"/>
              <a:gd name="connsiteX2" fmla="*/ 6366882 w 8346376"/>
              <a:gd name="connsiteY2" fmla="*/ 4600787 h 4600787"/>
              <a:gd name="connsiteX3" fmla="*/ 0 w 8346376"/>
              <a:gd name="connsiteY3" fmla="*/ 1898206 h 4600787"/>
              <a:gd name="connsiteX4" fmla="*/ 633753 w 8346376"/>
              <a:gd name="connsiteY4" fmla="*/ 1575291 h 4600787"/>
              <a:gd name="connsiteX5" fmla="*/ 809132 w 8346376"/>
              <a:gd name="connsiteY5" fmla="*/ 0 h 4600787"/>
              <a:gd name="connsiteX0" fmla="*/ 809132 w 8346376"/>
              <a:gd name="connsiteY0" fmla="*/ 0 h 4600787"/>
              <a:gd name="connsiteX1" fmla="*/ 8346376 w 8346376"/>
              <a:gd name="connsiteY1" fmla="*/ 637 h 4600787"/>
              <a:gd name="connsiteX2" fmla="*/ 6366882 w 8346376"/>
              <a:gd name="connsiteY2" fmla="*/ 4600787 h 4600787"/>
              <a:gd name="connsiteX3" fmla="*/ 0 w 8346376"/>
              <a:gd name="connsiteY3" fmla="*/ 1898206 h 4600787"/>
              <a:gd name="connsiteX4" fmla="*/ 809132 w 8346376"/>
              <a:gd name="connsiteY4" fmla="*/ 0 h 4600787"/>
              <a:gd name="connsiteX0" fmla="*/ 809132 w 7920469"/>
              <a:gd name="connsiteY0" fmla="*/ 0 h 4600787"/>
              <a:gd name="connsiteX1" fmla="*/ 7920469 w 7920469"/>
              <a:gd name="connsiteY1" fmla="*/ 324078 h 4600787"/>
              <a:gd name="connsiteX2" fmla="*/ 6366882 w 7920469"/>
              <a:gd name="connsiteY2" fmla="*/ 4600787 h 4600787"/>
              <a:gd name="connsiteX3" fmla="*/ 0 w 7920469"/>
              <a:gd name="connsiteY3" fmla="*/ 1898206 h 4600787"/>
              <a:gd name="connsiteX4" fmla="*/ 809132 w 7920469"/>
              <a:gd name="connsiteY4" fmla="*/ 0 h 4600787"/>
              <a:gd name="connsiteX0" fmla="*/ 809132 w 8076841"/>
              <a:gd name="connsiteY0" fmla="*/ 0 h 4600787"/>
              <a:gd name="connsiteX1" fmla="*/ 8076841 w 8076841"/>
              <a:gd name="connsiteY1" fmla="*/ 66376 h 4600787"/>
              <a:gd name="connsiteX2" fmla="*/ 6366882 w 8076841"/>
              <a:gd name="connsiteY2" fmla="*/ 4600787 h 4600787"/>
              <a:gd name="connsiteX3" fmla="*/ 0 w 8076841"/>
              <a:gd name="connsiteY3" fmla="*/ 1898206 h 4600787"/>
              <a:gd name="connsiteX4" fmla="*/ 809132 w 8076841"/>
              <a:gd name="connsiteY4" fmla="*/ 0 h 4600787"/>
              <a:gd name="connsiteX0" fmla="*/ 809132 w 8247972"/>
              <a:gd name="connsiteY0" fmla="*/ 0 h 4600787"/>
              <a:gd name="connsiteX1" fmla="*/ 8247972 w 8247972"/>
              <a:gd name="connsiteY1" fmla="*/ 153399 h 4600787"/>
              <a:gd name="connsiteX2" fmla="*/ 6366882 w 8247972"/>
              <a:gd name="connsiteY2" fmla="*/ 4600787 h 4600787"/>
              <a:gd name="connsiteX3" fmla="*/ 0 w 8247972"/>
              <a:gd name="connsiteY3" fmla="*/ 1898206 h 4600787"/>
              <a:gd name="connsiteX4" fmla="*/ 809132 w 8247972"/>
              <a:gd name="connsiteY4" fmla="*/ 0 h 4600787"/>
              <a:gd name="connsiteX0" fmla="*/ 809132 w 8274709"/>
              <a:gd name="connsiteY0" fmla="*/ 0 h 4600787"/>
              <a:gd name="connsiteX1" fmla="*/ 8274709 w 8274709"/>
              <a:gd name="connsiteY1" fmla="*/ 11349 h 4600787"/>
              <a:gd name="connsiteX2" fmla="*/ 6366882 w 8274709"/>
              <a:gd name="connsiteY2" fmla="*/ 4600787 h 4600787"/>
              <a:gd name="connsiteX3" fmla="*/ 0 w 8274709"/>
              <a:gd name="connsiteY3" fmla="*/ 1898206 h 4600787"/>
              <a:gd name="connsiteX4" fmla="*/ 809132 w 8274709"/>
              <a:gd name="connsiteY4" fmla="*/ 0 h 4600787"/>
              <a:gd name="connsiteX0" fmla="*/ 809132 w 8307228"/>
              <a:gd name="connsiteY0" fmla="*/ 0 h 4600787"/>
              <a:gd name="connsiteX1" fmla="*/ 8307228 w 8307228"/>
              <a:gd name="connsiteY1" fmla="*/ 13802 h 4600787"/>
              <a:gd name="connsiteX2" fmla="*/ 6366882 w 8307228"/>
              <a:gd name="connsiteY2" fmla="*/ 4600787 h 4600787"/>
              <a:gd name="connsiteX3" fmla="*/ 0 w 8307228"/>
              <a:gd name="connsiteY3" fmla="*/ 1898206 h 4600787"/>
              <a:gd name="connsiteX4" fmla="*/ 809132 w 8307228"/>
              <a:gd name="connsiteY4" fmla="*/ 0 h 460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7228" h="4600787">
                <a:moveTo>
                  <a:pt x="809132" y="0"/>
                </a:moveTo>
                <a:lnTo>
                  <a:pt x="8307228" y="13802"/>
                </a:lnTo>
                <a:lnTo>
                  <a:pt x="6366882" y="4600787"/>
                </a:lnTo>
                <a:lnTo>
                  <a:pt x="0" y="1898206"/>
                </a:lnTo>
                <a:lnTo>
                  <a:pt x="809132" y="0"/>
                </a:lnTo>
                <a:close/>
              </a:path>
            </a:pathLst>
          </a:custGeom>
          <a:solidFill>
            <a:srgbClr val="A5DAF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3"/>
          <p:cNvSpPr/>
          <p:nvPr userDrawn="1"/>
        </p:nvSpPr>
        <p:spPr>
          <a:xfrm rot="20220000">
            <a:off x="1668199" y="61088"/>
            <a:ext cx="5095994" cy="1340424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739894"/>
              <a:gd name="connsiteY0" fmla="*/ 4445 h 1805765"/>
              <a:gd name="connsiteX1" fmla="*/ 6060784 w 6739894"/>
              <a:gd name="connsiteY1" fmla="*/ 0 h 1805765"/>
              <a:gd name="connsiteX2" fmla="*/ 6739894 w 6739894"/>
              <a:gd name="connsiteY2" fmla="*/ 278549 h 1805765"/>
              <a:gd name="connsiteX3" fmla="*/ 6089703 w 6739894"/>
              <a:gd name="connsiteY3" fmla="*/ 1805765 h 1805765"/>
              <a:gd name="connsiteX4" fmla="*/ 0 w 6739894"/>
              <a:gd name="connsiteY4" fmla="*/ 1784087 h 1805765"/>
              <a:gd name="connsiteX5" fmla="*/ 747010 w 6739894"/>
              <a:gd name="connsiteY5" fmla="*/ 4445 h 1805765"/>
              <a:gd name="connsiteX0" fmla="*/ 747010 w 6480664"/>
              <a:gd name="connsiteY0" fmla="*/ 4445 h 1805765"/>
              <a:gd name="connsiteX1" fmla="*/ 6060784 w 6480664"/>
              <a:gd name="connsiteY1" fmla="*/ 0 h 1805765"/>
              <a:gd name="connsiteX2" fmla="*/ 6480664 w 6480664"/>
              <a:gd name="connsiteY2" fmla="*/ 373030 h 1805765"/>
              <a:gd name="connsiteX3" fmla="*/ 6089703 w 6480664"/>
              <a:gd name="connsiteY3" fmla="*/ 1805765 h 1805765"/>
              <a:gd name="connsiteX4" fmla="*/ 0 w 6480664"/>
              <a:gd name="connsiteY4" fmla="*/ 1784087 h 1805765"/>
              <a:gd name="connsiteX5" fmla="*/ 747010 w 6480664"/>
              <a:gd name="connsiteY5" fmla="*/ 4445 h 1805765"/>
              <a:gd name="connsiteX0" fmla="*/ 747010 w 6731253"/>
              <a:gd name="connsiteY0" fmla="*/ 4445 h 1805765"/>
              <a:gd name="connsiteX1" fmla="*/ 6060784 w 6731253"/>
              <a:gd name="connsiteY1" fmla="*/ 0 h 1805765"/>
              <a:gd name="connsiteX2" fmla="*/ 6731253 w 6731253"/>
              <a:gd name="connsiteY2" fmla="*/ 284598 h 1805765"/>
              <a:gd name="connsiteX3" fmla="*/ 6089703 w 6731253"/>
              <a:gd name="connsiteY3" fmla="*/ 1805765 h 1805765"/>
              <a:gd name="connsiteX4" fmla="*/ 0 w 6731253"/>
              <a:gd name="connsiteY4" fmla="*/ 1784087 h 1805765"/>
              <a:gd name="connsiteX5" fmla="*/ 747010 w 6731253"/>
              <a:gd name="connsiteY5" fmla="*/ 4445 h 1805765"/>
              <a:gd name="connsiteX0" fmla="*/ 747010 w 6731253"/>
              <a:gd name="connsiteY0" fmla="*/ 4445 h 1813374"/>
              <a:gd name="connsiteX1" fmla="*/ 6060784 w 6731253"/>
              <a:gd name="connsiteY1" fmla="*/ 0 h 1813374"/>
              <a:gd name="connsiteX2" fmla="*/ 6731253 w 6731253"/>
              <a:gd name="connsiteY2" fmla="*/ 284598 h 1813374"/>
              <a:gd name="connsiteX3" fmla="*/ 5677440 w 6731253"/>
              <a:gd name="connsiteY3" fmla="*/ 1813374 h 1813374"/>
              <a:gd name="connsiteX4" fmla="*/ 0 w 6731253"/>
              <a:gd name="connsiteY4" fmla="*/ 1784087 h 1813374"/>
              <a:gd name="connsiteX5" fmla="*/ 747010 w 6731253"/>
              <a:gd name="connsiteY5" fmla="*/ 4445 h 1813374"/>
              <a:gd name="connsiteX0" fmla="*/ 747010 w 6731253"/>
              <a:gd name="connsiteY0" fmla="*/ 4445 h 1816651"/>
              <a:gd name="connsiteX1" fmla="*/ 6060784 w 6731253"/>
              <a:gd name="connsiteY1" fmla="*/ 0 h 1816651"/>
              <a:gd name="connsiteX2" fmla="*/ 6731253 w 6731253"/>
              <a:gd name="connsiteY2" fmla="*/ 284598 h 1816651"/>
              <a:gd name="connsiteX3" fmla="*/ 6080935 w 6731253"/>
              <a:gd name="connsiteY3" fmla="*/ 1816651 h 1816651"/>
              <a:gd name="connsiteX4" fmla="*/ 0 w 6731253"/>
              <a:gd name="connsiteY4" fmla="*/ 1784087 h 1816651"/>
              <a:gd name="connsiteX5" fmla="*/ 747010 w 6731253"/>
              <a:gd name="connsiteY5" fmla="*/ 4445 h 1816651"/>
              <a:gd name="connsiteX0" fmla="*/ 764911 w 6749154"/>
              <a:gd name="connsiteY0" fmla="*/ 4445 h 1816651"/>
              <a:gd name="connsiteX1" fmla="*/ 6078685 w 6749154"/>
              <a:gd name="connsiteY1" fmla="*/ 0 h 1816651"/>
              <a:gd name="connsiteX2" fmla="*/ 6749154 w 6749154"/>
              <a:gd name="connsiteY2" fmla="*/ 284598 h 1816651"/>
              <a:gd name="connsiteX3" fmla="*/ 6098836 w 6749154"/>
              <a:gd name="connsiteY3" fmla="*/ 1816651 h 1816651"/>
              <a:gd name="connsiteX4" fmla="*/ 0 w 6749154"/>
              <a:gd name="connsiteY4" fmla="*/ 1809053 h 1816651"/>
              <a:gd name="connsiteX5" fmla="*/ 764911 w 6749154"/>
              <a:gd name="connsiteY5" fmla="*/ 4445 h 1816651"/>
              <a:gd name="connsiteX0" fmla="*/ 217419 w 6749154"/>
              <a:gd name="connsiteY0" fmla="*/ 41579 h 1816651"/>
              <a:gd name="connsiteX1" fmla="*/ 6078685 w 6749154"/>
              <a:gd name="connsiteY1" fmla="*/ 0 h 1816651"/>
              <a:gd name="connsiteX2" fmla="*/ 6749154 w 6749154"/>
              <a:gd name="connsiteY2" fmla="*/ 284598 h 1816651"/>
              <a:gd name="connsiteX3" fmla="*/ 6098836 w 6749154"/>
              <a:gd name="connsiteY3" fmla="*/ 1816651 h 1816651"/>
              <a:gd name="connsiteX4" fmla="*/ 0 w 6749154"/>
              <a:gd name="connsiteY4" fmla="*/ 1809053 h 1816651"/>
              <a:gd name="connsiteX5" fmla="*/ 217419 w 6749154"/>
              <a:gd name="connsiteY5" fmla="*/ 41579 h 1816651"/>
              <a:gd name="connsiteX0" fmla="*/ 633931 w 7165666"/>
              <a:gd name="connsiteY0" fmla="*/ 41579 h 1816651"/>
              <a:gd name="connsiteX1" fmla="*/ 6495197 w 7165666"/>
              <a:gd name="connsiteY1" fmla="*/ 0 h 1816651"/>
              <a:gd name="connsiteX2" fmla="*/ 7165666 w 7165666"/>
              <a:gd name="connsiteY2" fmla="*/ 284598 h 1816651"/>
              <a:gd name="connsiteX3" fmla="*/ 6515348 w 7165666"/>
              <a:gd name="connsiteY3" fmla="*/ 1816651 h 1816651"/>
              <a:gd name="connsiteX4" fmla="*/ 0 w 7165666"/>
              <a:gd name="connsiteY4" fmla="*/ 1624182 h 1816651"/>
              <a:gd name="connsiteX5" fmla="*/ 633931 w 7165666"/>
              <a:gd name="connsiteY5" fmla="*/ 41579 h 1816651"/>
              <a:gd name="connsiteX0" fmla="*/ 633931 w 7483604"/>
              <a:gd name="connsiteY0" fmla="*/ 41579 h 1624182"/>
              <a:gd name="connsiteX1" fmla="*/ 6495197 w 7483604"/>
              <a:gd name="connsiteY1" fmla="*/ 0 h 1624182"/>
              <a:gd name="connsiteX2" fmla="*/ 7165666 w 7483604"/>
              <a:gd name="connsiteY2" fmla="*/ 284598 h 1624182"/>
              <a:gd name="connsiteX3" fmla="*/ 7483604 w 7483604"/>
              <a:gd name="connsiteY3" fmla="*/ 1592744 h 1624182"/>
              <a:gd name="connsiteX4" fmla="*/ 0 w 7483604"/>
              <a:gd name="connsiteY4" fmla="*/ 1624182 h 1624182"/>
              <a:gd name="connsiteX5" fmla="*/ 633931 w 7483604"/>
              <a:gd name="connsiteY5" fmla="*/ 41579 h 1624182"/>
              <a:gd name="connsiteX0" fmla="*/ 633931 w 7483604"/>
              <a:gd name="connsiteY0" fmla="*/ 41579 h 1624182"/>
              <a:gd name="connsiteX1" fmla="*/ 6495197 w 7483604"/>
              <a:gd name="connsiteY1" fmla="*/ 0 h 1624182"/>
              <a:gd name="connsiteX2" fmla="*/ 7483604 w 7483604"/>
              <a:gd name="connsiteY2" fmla="*/ 1592744 h 1624182"/>
              <a:gd name="connsiteX3" fmla="*/ 0 w 7483604"/>
              <a:gd name="connsiteY3" fmla="*/ 1624182 h 1624182"/>
              <a:gd name="connsiteX4" fmla="*/ 633931 w 7483604"/>
              <a:gd name="connsiteY4" fmla="*/ 41579 h 1624182"/>
              <a:gd name="connsiteX0" fmla="*/ 633931 w 7483604"/>
              <a:gd name="connsiteY0" fmla="*/ 1 h 1582604"/>
              <a:gd name="connsiteX1" fmla="*/ 3766675 w 7483604"/>
              <a:gd name="connsiteY1" fmla="*/ 140161 h 1582604"/>
              <a:gd name="connsiteX2" fmla="*/ 7483604 w 7483604"/>
              <a:gd name="connsiteY2" fmla="*/ 1551166 h 1582604"/>
              <a:gd name="connsiteX3" fmla="*/ 0 w 7483604"/>
              <a:gd name="connsiteY3" fmla="*/ 1582604 h 1582604"/>
              <a:gd name="connsiteX4" fmla="*/ 633931 w 7483604"/>
              <a:gd name="connsiteY4" fmla="*/ 1 h 1582604"/>
              <a:gd name="connsiteX0" fmla="*/ 633931 w 7483604"/>
              <a:gd name="connsiteY0" fmla="*/ 26868 h 1609471"/>
              <a:gd name="connsiteX1" fmla="*/ 4068696 w 7483604"/>
              <a:gd name="connsiteY1" fmla="*/ 0 h 1609471"/>
              <a:gd name="connsiteX2" fmla="*/ 7483604 w 7483604"/>
              <a:gd name="connsiteY2" fmla="*/ 1578033 h 1609471"/>
              <a:gd name="connsiteX3" fmla="*/ 0 w 7483604"/>
              <a:gd name="connsiteY3" fmla="*/ 1609471 h 1609471"/>
              <a:gd name="connsiteX4" fmla="*/ 633931 w 7483604"/>
              <a:gd name="connsiteY4" fmla="*/ 26868 h 1609471"/>
              <a:gd name="connsiteX0" fmla="*/ 633931 w 7494179"/>
              <a:gd name="connsiteY0" fmla="*/ 26868 h 1609471"/>
              <a:gd name="connsiteX1" fmla="*/ 4068696 w 7494179"/>
              <a:gd name="connsiteY1" fmla="*/ 0 h 1609471"/>
              <a:gd name="connsiteX2" fmla="*/ 7494179 w 7494179"/>
              <a:gd name="connsiteY2" fmla="*/ 1582351 h 1609471"/>
              <a:gd name="connsiteX3" fmla="*/ 0 w 7494179"/>
              <a:gd name="connsiteY3" fmla="*/ 1609471 h 1609471"/>
              <a:gd name="connsiteX4" fmla="*/ 633931 w 7494179"/>
              <a:gd name="connsiteY4" fmla="*/ 26868 h 1609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4179" h="1609471">
                <a:moveTo>
                  <a:pt x="633931" y="26868"/>
                </a:moveTo>
                <a:lnTo>
                  <a:pt x="4068696" y="0"/>
                </a:lnTo>
                <a:lnTo>
                  <a:pt x="7494179" y="1582351"/>
                </a:lnTo>
                <a:lnTo>
                  <a:pt x="0" y="1609471"/>
                </a:lnTo>
                <a:lnTo>
                  <a:pt x="633931" y="26868"/>
                </a:lnTo>
                <a:close/>
              </a:path>
            </a:pathLst>
          </a:custGeom>
          <a:solidFill>
            <a:srgbClr val="1187D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1" y="1800006"/>
            <a:ext cx="5829300" cy="1102519"/>
          </a:xfrm>
        </p:spPr>
        <p:txBody>
          <a:bodyPr/>
          <a:lstStyle>
            <a:lvl1pPr>
              <a:lnSpc>
                <a:spcPct val="80000"/>
              </a:lnSpc>
              <a:defRPr sz="2700" cap="small" baseline="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1" y="2902519"/>
            <a:ext cx="5829300" cy="419530"/>
          </a:xfrm>
        </p:spPr>
        <p:txBody>
          <a:bodyPr/>
          <a:lstStyle>
            <a:lvl1pPr marL="0" indent="0" algn="l">
              <a:lnSpc>
                <a:spcPct val="80000"/>
              </a:lnSpc>
              <a:buNone/>
              <a:defRPr cap="small" baseline="0">
                <a:solidFill>
                  <a:schemeClr val="tx1"/>
                </a:solidFill>
              </a:defRPr>
            </a:lvl1pPr>
            <a:lvl2pPr marL="342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1" y="4291683"/>
            <a:ext cx="2433638" cy="493462"/>
          </a:xfrm>
        </p:spPr>
        <p:txBody>
          <a:bodyPr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900" cap="small" baseline="0"/>
            </a:lvl1pPr>
          </a:lstStyle>
          <a:p>
            <a:pPr lvl="0"/>
            <a:r>
              <a:rPr lang="en-GB"/>
              <a:t>NAME</a:t>
            </a:r>
          </a:p>
          <a:p>
            <a:pPr lvl="0"/>
            <a:r>
              <a:rPr lang="en-GB"/>
              <a:t>LOCATION</a:t>
            </a:r>
          </a:p>
          <a:p>
            <a:pPr lvl="0"/>
            <a:r>
              <a:rPr lang="en-GB"/>
              <a:t>DATE</a:t>
            </a:r>
          </a:p>
        </p:txBody>
      </p:sp>
      <p:pic>
        <p:nvPicPr>
          <p:cNvPr id="9" name="Picture 8" descr="HP LOGO RGB COLOUR POS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14658"/>
            <a:ext cx="1215000" cy="28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8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PH Alt Title and Conten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2412148" y="1709937"/>
            <a:ext cx="5279000" cy="4271456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0 w 7038666"/>
              <a:gd name="connsiteY0" fmla="*/ 2051776 h 4149180"/>
              <a:gd name="connsiteX1" fmla="*/ 5281142 w 7038666"/>
              <a:gd name="connsiteY1" fmla="*/ 4149180 h 4149180"/>
              <a:gd name="connsiteX2" fmla="*/ 7038666 w 7038666"/>
              <a:gd name="connsiteY2" fmla="*/ 8710 h 4149180"/>
              <a:gd name="connsiteX3" fmla="*/ 892247 w 7038666"/>
              <a:gd name="connsiteY3" fmla="*/ 0 h 4149180"/>
              <a:gd name="connsiteX4" fmla="*/ 0 w 7038666"/>
              <a:gd name="connsiteY4" fmla="*/ 2051776 h 4149180"/>
              <a:gd name="connsiteX0" fmla="*/ 0 w 7038666"/>
              <a:gd name="connsiteY0" fmla="*/ 2051776 h 4271456"/>
              <a:gd name="connsiteX1" fmla="*/ 5229238 w 7038666"/>
              <a:gd name="connsiteY1" fmla="*/ 4271456 h 4271456"/>
              <a:gd name="connsiteX2" fmla="*/ 7038666 w 7038666"/>
              <a:gd name="connsiteY2" fmla="*/ 8710 h 4271456"/>
              <a:gd name="connsiteX3" fmla="*/ 892247 w 7038666"/>
              <a:gd name="connsiteY3" fmla="*/ 0 h 4271456"/>
              <a:gd name="connsiteX4" fmla="*/ 0 w 7038666"/>
              <a:gd name="connsiteY4" fmla="*/ 2051776 h 4271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8666" h="4271456">
                <a:moveTo>
                  <a:pt x="0" y="2051776"/>
                </a:moveTo>
                <a:lnTo>
                  <a:pt x="5229238" y="4271456"/>
                </a:lnTo>
                <a:lnTo>
                  <a:pt x="7038666" y="8710"/>
                </a:lnTo>
                <a:lnTo>
                  <a:pt x="892247" y="0"/>
                </a:lnTo>
                <a:lnTo>
                  <a:pt x="0" y="2051776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7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2612816" y="-697881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2147E2F-60AA-4FCB-99E9-312DE11DD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9748BB-3A2D-4F9B-82D9-3FB01663E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187D141-0EE1-44D5-A451-99A6A1303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6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2612816" y="-697881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90E5B1-63C7-4483-9BC1-B9E80437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0A4FE23-A0C2-4098-89FB-5265FEE62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385E241-D420-4FC8-9B4B-E863E082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88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2612816" y="-697881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C05054-22D7-4166-A41D-AB0169D1D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39B6E1E-E38C-4218-9914-D276DA4C1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E7F426C-2F3F-4757-BFAC-F990A3DE1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2612816" y="-697881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F06F416-4BE8-4A4A-A48A-45A94FD7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67E2105-D1F9-4B68-A9C7-4BF7AD802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864EB48-4E9A-4BBE-853E-AA15CCACC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Title and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>
            <a:extLst>
              <a:ext uri="{FF2B5EF4-FFF2-40B4-BE49-F238E27FC236}">
                <a16:creationId xmlns:a16="http://schemas.microsoft.com/office/drawing/2014/main" id="{AECF3503-210D-438F-8C5D-918E28A47834}"/>
              </a:ext>
            </a:extLst>
          </p:cNvPr>
          <p:cNvSpPr/>
          <p:nvPr userDrawn="1"/>
        </p:nvSpPr>
        <p:spPr>
          <a:xfrm>
            <a:off x="3108152" y="6"/>
            <a:ext cx="3749847" cy="4672611"/>
          </a:xfrm>
          <a:custGeom>
            <a:avLst/>
            <a:gdLst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3828081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2130724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1836653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1547742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1774743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4405905"/>
              <a:gd name="connsiteX1" fmla="*/ 4757980 w 4757980"/>
              <a:gd name="connsiteY1" fmla="*/ 577824 h 4405905"/>
              <a:gd name="connsiteX2" fmla="*/ 4757980 w 4757980"/>
              <a:gd name="connsiteY2" fmla="*/ 2352567 h 4405905"/>
              <a:gd name="connsiteX3" fmla="*/ 0 w 4757980"/>
              <a:gd name="connsiteY3" fmla="*/ 4405905 h 4405905"/>
              <a:gd name="connsiteX4" fmla="*/ 0 w 4757980"/>
              <a:gd name="connsiteY4" fmla="*/ 0 h 4405905"/>
              <a:gd name="connsiteX0" fmla="*/ 0 w 4757980"/>
              <a:gd name="connsiteY0" fmla="*/ 0 h 4405905"/>
              <a:gd name="connsiteX1" fmla="*/ 4757980 w 4757980"/>
              <a:gd name="connsiteY1" fmla="*/ 0 h 4405905"/>
              <a:gd name="connsiteX2" fmla="*/ 4757980 w 4757980"/>
              <a:gd name="connsiteY2" fmla="*/ 2352567 h 4405905"/>
              <a:gd name="connsiteX3" fmla="*/ 0 w 4757980"/>
              <a:gd name="connsiteY3" fmla="*/ 4405905 h 4405905"/>
              <a:gd name="connsiteX4" fmla="*/ 0 w 4757980"/>
              <a:gd name="connsiteY4" fmla="*/ 0 h 4405905"/>
              <a:gd name="connsiteX0" fmla="*/ 0 w 4757980"/>
              <a:gd name="connsiteY0" fmla="*/ 2610526 h 4405905"/>
              <a:gd name="connsiteX1" fmla="*/ 4757980 w 4757980"/>
              <a:gd name="connsiteY1" fmla="*/ 0 h 4405905"/>
              <a:gd name="connsiteX2" fmla="*/ 4757980 w 4757980"/>
              <a:gd name="connsiteY2" fmla="*/ 2352567 h 4405905"/>
              <a:gd name="connsiteX3" fmla="*/ 0 w 4757980"/>
              <a:gd name="connsiteY3" fmla="*/ 4405905 h 4405905"/>
              <a:gd name="connsiteX4" fmla="*/ 0 w 4757980"/>
              <a:gd name="connsiteY4" fmla="*/ 2610526 h 4405905"/>
              <a:gd name="connsiteX0" fmla="*/ 0 w 5801532"/>
              <a:gd name="connsiteY0" fmla="*/ 2486706 h 4282085"/>
              <a:gd name="connsiteX1" fmla="*/ 5801532 w 5801532"/>
              <a:gd name="connsiteY1" fmla="*/ 0 h 4282085"/>
              <a:gd name="connsiteX2" fmla="*/ 4757980 w 5801532"/>
              <a:gd name="connsiteY2" fmla="*/ 2228747 h 4282085"/>
              <a:gd name="connsiteX3" fmla="*/ 0 w 5801532"/>
              <a:gd name="connsiteY3" fmla="*/ 4282085 h 4282085"/>
              <a:gd name="connsiteX4" fmla="*/ 0 w 5801532"/>
              <a:gd name="connsiteY4" fmla="*/ 2486706 h 4282085"/>
              <a:gd name="connsiteX0" fmla="*/ 0 w 5801532"/>
              <a:gd name="connsiteY0" fmla="*/ 2486706 h 4282085"/>
              <a:gd name="connsiteX1" fmla="*/ 5801532 w 5801532"/>
              <a:gd name="connsiteY1" fmla="*/ 0 h 4282085"/>
              <a:gd name="connsiteX2" fmla="*/ 5801532 w 5801532"/>
              <a:gd name="connsiteY2" fmla="*/ 1779901 h 4282085"/>
              <a:gd name="connsiteX3" fmla="*/ 0 w 5801532"/>
              <a:gd name="connsiteY3" fmla="*/ 4282085 h 4282085"/>
              <a:gd name="connsiteX4" fmla="*/ 0 w 5801532"/>
              <a:gd name="connsiteY4" fmla="*/ 2486706 h 4282085"/>
              <a:gd name="connsiteX0" fmla="*/ 0 w 5801532"/>
              <a:gd name="connsiteY0" fmla="*/ 2486706 h 4282085"/>
              <a:gd name="connsiteX1" fmla="*/ 1922277 w 5801532"/>
              <a:gd name="connsiteY1" fmla="*/ 1652969 h 4282085"/>
              <a:gd name="connsiteX2" fmla="*/ 5801532 w 5801532"/>
              <a:gd name="connsiteY2" fmla="*/ 0 h 4282085"/>
              <a:gd name="connsiteX3" fmla="*/ 5801532 w 5801532"/>
              <a:gd name="connsiteY3" fmla="*/ 1779901 h 4282085"/>
              <a:gd name="connsiteX4" fmla="*/ 0 w 5801532"/>
              <a:gd name="connsiteY4" fmla="*/ 4282085 h 4282085"/>
              <a:gd name="connsiteX5" fmla="*/ 0 w 5801532"/>
              <a:gd name="connsiteY5" fmla="*/ 2486706 h 4282085"/>
              <a:gd name="connsiteX0" fmla="*/ 0 w 5801532"/>
              <a:gd name="connsiteY0" fmla="*/ 2486706 h 4282085"/>
              <a:gd name="connsiteX1" fmla="*/ 1775209 w 5801532"/>
              <a:gd name="connsiteY1" fmla="*/ 1730355 h 4282085"/>
              <a:gd name="connsiteX2" fmla="*/ 5801532 w 5801532"/>
              <a:gd name="connsiteY2" fmla="*/ 0 h 4282085"/>
              <a:gd name="connsiteX3" fmla="*/ 5801532 w 5801532"/>
              <a:gd name="connsiteY3" fmla="*/ 1779901 h 4282085"/>
              <a:gd name="connsiteX4" fmla="*/ 0 w 5801532"/>
              <a:gd name="connsiteY4" fmla="*/ 4282085 h 4282085"/>
              <a:gd name="connsiteX5" fmla="*/ 0 w 5801532"/>
              <a:gd name="connsiteY5" fmla="*/ 2486706 h 4282085"/>
              <a:gd name="connsiteX0" fmla="*/ 0 w 5801532"/>
              <a:gd name="connsiteY0" fmla="*/ 2486706 h 4282085"/>
              <a:gd name="connsiteX1" fmla="*/ 1775209 w 5801532"/>
              <a:gd name="connsiteY1" fmla="*/ 1730355 h 4282085"/>
              <a:gd name="connsiteX2" fmla="*/ 5801532 w 5801532"/>
              <a:gd name="connsiteY2" fmla="*/ 0 h 4282085"/>
              <a:gd name="connsiteX3" fmla="*/ 2839980 w 5801532"/>
              <a:gd name="connsiteY3" fmla="*/ 3066480 h 4282085"/>
              <a:gd name="connsiteX4" fmla="*/ 0 w 5801532"/>
              <a:gd name="connsiteY4" fmla="*/ 4282085 h 4282085"/>
              <a:gd name="connsiteX5" fmla="*/ 0 w 5801532"/>
              <a:gd name="connsiteY5" fmla="*/ 2486706 h 4282085"/>
              <a:gd name="connsiteX0" fmla="*/ 0 w 2839980"/>
              <a:gd name="connsiteY0" fmla="*/ 756351 h 2551730"/>
              <a:gd name="connsiteX1" fmla="*/ 1775209 w 2839980"/>
              <a:gd name="connsiteY1" fmla="*/ 0 h 2551730"/>
              <a:gd name="connsiteX2" fmla="*/ 2734091 w 2839980"/>
              <a:gd name="connsiteY2" fmla="*/ 0 h 2551730"/>
              <a:gd name="connsiteX3" fmla="*/ 2839980 w 2839980"/>
              <a:gd name="connsiteY3" fmla="*/ 1336125 h 2551730"/>
              <a:gd name="connsiteX4" fmla="*/ 0 w 2839980"/>
              <a:gd name="connsiteY4" fmla="*/ 2551730 h 2551730"/>
              <a:gd name="connsiteX5" fmla="*/ 0 w 2839980"/>
              <a:gd name="connsiteY5" fmla="*/ 756351 h 2551730"/>
              <a:gd name="connsiteX0" fmla="*/ 0 w 2734091"/>
              <a:gd name="connsiteY0" fmla="*/ 756351 h 2551730"/>
              <a:gd name="connsiteX1" fmla="*/ 1775209 w 2734091"/>
              <a:gd name="connsiteY1" fmla="*/ 0 h 2551730"/>
              <a:gd name="connsiteX2" fmla="*/ 2734091 w 2734091"/>
              <a:gd name="connsiteY2" fmla="*/ 0 h 2551730"/>
              <a:gd name="connsiteX3" fmla="*/ 2734091 w 2734091"/>
              <a:gd name="connsiteY3" fmla="*/ 1388998 h 2551730"/>
              <a:gd name="connsiteX4" fmla="*/ 0 w 2734091"/>
              <a:gd name="connsiteY4" fmla="*/ 2551730 h 2551730"/>
              <a:gd name="connsiteX5" fmla="*/ 0 w 2734091"/>
              <a:gd name="connsiteY5" fmla="*/ 756351 h 255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34091" h="2551730">
                <a:moveTo>
                  <a:pt x="0" y="756351"/>
                </a:moveTo>
                <a:lnTo>
                  <a:pt x="1775209" y="0"/>
                </a:lnTo>
                <a:lnTo>
                  <a:pt x="2734091" y="0"/>
                </a:lnTo>
                <a:lnTo>
                  <a:pt x="2734091" y="1388998"/>
                </a:lnTo>
                <a:lnTo>
                  <a:pt x="0" y="2551730"/>
                </a:lnTo>
                <a:lnTo>
                  <a:pt x="0" y="756351"/>
                </a:lnTo>
                <a:close/>
              </a:path>
            </a:pathLst>
          </a:custGeom>
          <a:solidFill>
            <a:srgbClr val="41B43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89DA1AE5-2EFE-4A20-9583-33FDC8F8FE3F}"/>
              </a:ext>
            </a:extLst>
          </p:cNvPr>
          <p:cNvSpPr/>
          <p:nvPr userDrawn="1"/>
        </p:nvSpPr>
        <p:spPr>
          <a:xfrm flipH="1" flipV="1">
            <a:off x="4249595" y="1312434"/>
            <a:ext cx="2608407" cy="3831066"/>
          </a:xfrm>
          <a:custGeom>
            <a:avLst/>
            <a:gdLst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3828081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2130724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1836653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1547742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0 h 3828081"/>
              <a:gd name="connsiteX1" fmla="*/ 4757980 w 4757980"/>
              <a:gd name="connsiteY1" fmla="*/ 0 h 3828081"/>
              <a:gd name="connsiteX2" fmla="*/ 4757980 w 4757980"/>
              <a:gd name="connsiteY2" fmla="*/ 1774743 h 3828081"/>
              <a:gd name="connsiteX3" fmla="*/ 0 w 4757980"/>
              <a:gd name="connsiteY3" fmla="*/ 3828081 h 3828081"/>
              <a:gd name="connsiteX4" fmla="*/ 0 w 4757980"/>
              <a:gd name="connsiteY4" fmla="*/ 0 h 3828081"/>
              <a:gd name="connsiteX0" fmla="*/ 0 w 4757980"/>
              <a:gd name="connsiteY0" fmla="*/ 1024734 h 4852815"/>
              <a:gd name="connsiteX1" fmla="*/ 4757980 w 4757980"/>
              <a:gd name="connsiteY1" fmla="*/ 0 h 4852815"/>
              <a:gd name="connsiteX2" fmla="*/ 4757980 w 4757980"/>
              <a:gd name="connsiteY2" fmla="*/ 2799477 h 4852815"/>
              <a:gd name="connsiteX3" fmla="*/ 0 w 4757980"/>
              <a:gd name="connsiteY3" fmla="*/ 4852815 h 4852815"/>
              <a:gd name="connsiteX4" fmla="*/ 0 w 4757980"/>
              <a:gd name="connsiteY4" fmla="*/ 1024734 h 4852815"/>
              <a:gd name="connsiteX0" fmla="*/ 0 w 4757980"/>
              <a:gd name="connsiteY0" fmla="*/ 0 h 4852815"/>
              <a:gd name="connsiteX1" fmla="*/ 4757980 w 4757980"/>
              <a:gd name="connsiteY1" fmla="*/ 0 h 4852815"/>
              <a:gd name="connsiteX2" fmla="*/ 4757980 w 4757980"/>
              <a:gd name="connsiteY2" fmla="*/ 2799477 h 4852815"/>
              <a:gd name="connsiteX3" fmla="*/ 0 w 4757980"/>
              <a:gd name="connsiteY3" fmla="*/ 4852815 h 4852815"/>
              <a:gd name="connsiteX4" fmla="*/ 0 w 4757980"/>
              <a:gd name="connsiteY4" fmla="*/ 0 h 4852815"/>
              <a:gd name="connsiteX0" fmla="*/ 0 w 4757980"/>
              <a:gd name="connsiteY0" fmla="*/ 0 h 4293169"/>
              <a:gd name="connsiteX1" fmla="*/ 4757980 w 4757980"/>
              <a:gd name="connsiteY1" fmla="*/ 0 h 4293169"/>
              <a:gd name="connsiteX2" fmla="*/ 4757980 w 4757980"/>
              <a:gd name="connsiteY2" fmla="*/ 2799477 h 4293169"/>
              <a:gd name="connsiteX3" fmla="*/ 1280105 w 4757980"/>
              <a:gd name="connsiteY3" fmla="*/ 4293169 h 4293169"/>
              <a:gd name="connsiteX4" fmla="*/ 0 w 4757980"/>
              <a:gd name="connsiteY4" fmla="*/ 0 h 4293169"/>
              <a:gd name="connsiteX0" fmla="*/ 376518 w 3477875"/>
              <a:gd name="connsiteY0" fmla="*/ 937520 h 4293169"/>
              <a:gd name="connsiteX1" fmla="*/ 3477875 w 3477875"/>
              <a:gd name="connsiteY1" fmla="*/ 0 h 4293169"/>
              <a:gd name="connsiteX2" fmla="*/ 3477875 w 3477875"/>
              <a:gd name="connsiteY2" fmla="*/ 2799477 h 4293169"/>
              <a:gd name="connsiteX3" fmla="*/ 0 w 3477875"/>
              <a:gd name="connsiteY3" fmla="*/ 4293169 h 4293169"/>
              <a:gd name="connsiteX4" fmla="*/ 376518 w 3477875"/>
              <a:gd name="connsiteY4" fmla="*/ 937520 h 4293169"/>
              <a:gd name="connsiteX0" fmla="*/ 0 w 3477875"/>
              <a:gd name="connsiteY0" fmla="*/ 467265 h 4293169"/>
              <a:gd name="connsiteX1" fmla="*/ 3477875 w 3477875"/>
              <a:gd name="connsiteY1" fmla="*/ 0 h 4293169"/>
              <a:gd name="connsiteX2" fmla="*/ 3477875 w 3477875"/>
              <a:gd name="connsiteY2" fmla="*/ 2799477 h 4293169"/>
              <a:gd name="connsiteX3" fmla="*/ 0 w 3477875"/>
              <a:gd name="connsiteY3" fmla="*/ 4293169 h 4293169"/>
              <a:gd name="connsiteX4" fmla="*/ 0 w 3477875"/>
              <a:gd name="connsiteY4" fmla="*/ 467265 h 4293169"/>
              <a:gd name="connsiteX0" fmla="*/ 0 w 3477875"/>
              <a:gd name="connsiteY0" fmla="*/ 0 h 3825904"/>
              <a:gd name="connsiteX1" fmla="*/ 3477875 w 3477875"/>
              <a:gd name="connsiteY1" fmla="*/ 0 h 3825904"/>
              <a:gd name="connsiteX2" fmla="*/ 3477875 w 3477875"/>
              <a:gd name="connsiteY2" fmla="*/ 2332212 h 3825904"/>
              <a:gd name="connsiteX3" fmla="*/ 0 w 3477875"/>
              <a:gd name="connsiteY3" fmla="*/ 3825904 h 3825904"/>
              <a:gd name="connsiteX4" fmla="*/ 0 w 3477875"/>
              <a:gd name="connsiteY4" fmla="*/ 0 h 3825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7875" h="3825904">
                <a:moveTo>
                  <a:pt x="0" y="0"/>
                </a:moveTo>
                <a:lnTo>
                  <a:pt x="3477875" y="0"/>
                </a:lnTo>
                <a:lnTo>
                  <a:pt x="3477875" y="2332212"/>
                </a:lnTo>
                <a:lnTo>
                  <a:pt x="0" y="382590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ED8FBE-AB8E-454B-AEF6-3FBF138B7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1342800"/>
            <a:ext cx="5829300" cy="1021556"/>
          </a:xfrm>
        </p:spPr>
        <p:txBody>
          <a:bodyPr/>
          <a:lstStyle>
            <a:lvl1pPr>
              <a:defRPr cap="none" baseline="0"/>
            </a:lvl1pPr>
          </a:lstStyle>
          <a:p>
            <a:r>
              <a:rPr lang="en-GB" cap="small"/>
              <a:t>Divider slide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78A05CD-4413-400F-9C46-EAB7A6BBBF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7010" y="821532"/>
            <a:ext cx="2221707" cy="3500438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2499" b="1" baseline="0">
                <a:latin typeface="+mj-lt"/>
              </a:defRPr>
            </a:lvl1pPr>
          </a:lstStyle>
          <a:p>
            <a:pPr lvl="0"/>
            <a:r>
              <a:rPr lang="en-GB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4319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01A399-B795-4222-BF07-485CF2D8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04DD3-BED2-4DCD-A625-8F5C7FFE0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157C034-69D7-4A17-AD46-DE0AB3AAE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3B9DFA-2BF3-403B-9099-6F3B9A973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9C0C97-AE42-488E-A029-84D376C8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42556D2-8E9F-4817-A511-05F0FAA9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B2EDD5B-E48A-413B-B0A0-3E892CDB8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FEF3693-5146-4CED-BF20-49076AE45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A68EDA8-2B8D-4404-A86F-32E535106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and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B484A69-3975-4188-93BE-64C2DCF3B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</p:spPr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0AFAB71-C94D-47D7-9EBE-726B542E9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343632"/>
            <a:ext cx="6172200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1BE6586-EA87-410A-8B96-4895F032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2904" y="4767263"/>
            <a:ext cx="345983" cy="273844"/>
          </a:xfrm>
        </p:spPr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709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2607779" y="-697885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rgbClr val="206DA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1342800"/>
            <a:ext cx="5829300" cy="1021556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8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2902" y="1343631"/>
            <a:ext cx="3007963" cy="3250992"/>
          </a:xfrm>
        </p:spPr>
        <p:txBody>
          <a:bodyPr/>
          <a:lstStyle>
            <a:lvl1pPr>
              <a:buFont typeface="Arial" pitchFamily="34" charset="0"/>
              <a:buChar char="–"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505598" y="1343631"/>
            <a:ext cx="3007963" cy="3250992"/>
          </a:xfrm>
        </p:spPr>
        <p:txBody>
          <a:bodyPr/>
          <a:lstStyle>
            <a:lvl1pPr>
              <a:buFont typeface="Arial" pitchFamily="34" charset="0"/>
              <a:buChar char="–"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7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small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4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PH Alt Footer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88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Alt Blank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 userDrawn="1"/>
        </p:nvSpPr>
        <p:spPr>
          <a:xfrm rot="20220000">
            <a:off x="1604282" y="1937982"/>
            <a:ext cx="5852203" cy="2497003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  <a:gd name="connsiteX0" fmla="*/ 1496687 w 5153774"/>
              <a:gd name="connsiteY0" fmla="*/ 0 h 8162293"/>
              <a:gd name="connsiteX1" fmla="*/ 3174138 w 5153774"/>
              <a:gd name="connsiteY1" fmla="*/ 8162293 h 8162293"/>
              <a:gd name="connsiteX2" fmla="*/ 5153774 w 5153774"/>
              <a:gd name="connsiteY2" fmla="*/ 3498562 h 8162293"/>
              <a:gd name="connsiteX3" fmla="*/ 0 w 5153774"/>
              <a:gd name="connsiteY3" fmla="*/ 3491554 h 8162293"/>
              <a:gd name="connsiteX4" fmla="*/ 1496687 w 5153774"/>
              <a:gd name="connsiteY4" fmla="*/ 0 h 8162293"/>
              <a:gd name="connsiteX0" fmla="*/ 0 w 7203187"/>
              <a:gd name="connsiteY0" fmla="*/ 2453474 h 4670739"/>
              <a:gd name="connsiteX1" fmla="*/ 5223551 w 7203187"/>
              <a:gd name="connsiteY1" fmla="*/ 4670739 h 4670739"/>
              <a:gd name="connsiteX2" fmla="*/ 7203187 w 7203187"/>
              <a:gd name="connsiteY2" fmla="*/ 7008 h 4670739"/>
              <a:gd name="connsiteX3" fmla="*/ 2049413 w 7203187"/>
              <a:gd name="connsiteY3" fmla="*/ 0 h 4670739"/>
              <a:gd name="connsiteX4" fmla="*/ 0 w 7203187"/>
              <a:gd name="connsiteY4" fmla="*/ 2453474 h 4670739"/>
              <a:gd name="connsiteX0" fmla="*/ 0 w 7203187"/>
              <a:gd name="connsiteY0" fmla="*/ 2446466 h 4663731"/>
              <a:gd name="connsiteX1" fmla="*/ 5223551 w 7203187"/>
              <a:gd name="connsiteY1" fmla="*/ 4663731 h 4663731"/>
              <a:gd name="connsiteX2" fmla="*/ 7203187 w 7203187"/>
              <a:gd name="connsiteY2" fmla="*/ 0 h 4663731"/>
              <a:gd name="connsiteX3" fmla="*/ 834656 w 7203187"/>
              <a:gd name="connsiteY3" fmla="*/ 514551 h 4663731"/>
              <a:gd name="connsiteX4" fmla="*/ 0 w 7203187"/>
              <a:gd name="connsiteY4" fmla="*/ 2446466 h 4663731"/>
              <a:gd name="connsiteX0" fmla="*/ 0 w 6644808"/>
              <a:gd name="connsiteY0" fmla="*/ 1931915 h 4149180"/>
              <a:gd name="connsiteX1" fmla="*/ 5223551 w 6644808"/>
              <a:gd name="connsiteY1" fmla="*/ 4149180 h 4149180"/>
              <a:gd name="connsiteX2" fmla="*/ 6644808 w 6644808"/>
              <a:gd name="connsiteY2" fmla="*/ 800908 h 4149180"/>
              <a:gd name="connsiteX3" fmla="*/ 834656 w 6644808"/>
              <a:gd name="connsiteY3" fmla="*/ 0 h 4149180"/>
              <a:gd name="connsiteX4" fmla="*/ 0 w 6644808"/>
              <a:gd name="connsiteY4" fmla="*/ 1931915 h 4149180"/>
              <a:gd name="connsiteX0" fmla="*/ 0 w 6981075"/>
              <a:gd name="connsiteY0" fmla="*/ 1931915 h 4149180"/>
              <a:gd name="connsiteX1" fmla="*/ 5223551 w 6981075"/>
              <a:gd name="connsiteY1" fmla="*/ 4149180 h 4149180"/>
              <a:gd name="connsiteX2" fmla="*/ 6981075 w 6981075"/>
              <a:gd name="connsiteY2" fmla="*/ 8710 h 4149180"/>
              <a:gd name="connsiteX3" fmla="*/ 834656 w 6981075"/>
              <a:gd name="connsiteY3" fmla="*/ 0 h 4149180"/>
              <a:gd name="connsiteX4" fmla="*/ 0 w 6981075"/>
              <a:gd name="connsiteY4" fmla="*/ 1931915 h 4149180"/>
              <a:gd name="connsiteX0" fmla="*/ 146113 w 7127188"/>
              <a:gd name="connsiteY0" fmla="*/ 1923205 h 4140470"/>
              <a:gd name="connsiteX1" fmla="*/ 5369664 w 7127188"/>
              <a:gd name="connsiteY1" fmla="*/ 4140470 h 4140470"/>
              <a:gd name="connsiteX2" fmla="*/ 7127188 w 7127188"/>
              <a:gd name="connsiteY2" fmla="*/ 0 h 4140470"/>
              <a:gd name="connsiteX3" fmla="*/ 0 w 7127188"/>
              <a:gd name="connsiteY3" fmla="*/ 13229 h 4140470"/>
              <a:gd name="connsiteX4" fmla="*/ 146113 w 7127188"/>
              <a:gd name="connsiteY4" fmla="*/ 1923205 h 4140470"/>
              <a:gd name="connsiteX0" fmla="*/ 0 w 7864905"/>
              <a:gd name="connsiteY0" fmla="*/ 1737951 h 4140470"/>
              <a:gd name="connsiteX1" fmla="*/ 6107381 w 7864905"/>
              <a:gd name="connsiteY1" fmla="*/ 4140470 h 4140470"/>
              <a:gd name="connsiteX2" fmla="*/ 7864905 w 7864905"/>
              <a:gd name="connsiteY2" fmla="*/ 0 h 4140470"/>
              <a:gd name="connsiteX3" fmla="*/ 737717 w 7864905"/>
              <a:gd name="connsiteY3" fmla="*/ 13229 h 4140470"/>
              <a:gd name="connsiteX4" fmla="*/ 0 w 7864905"/>
              <a:gd name="connsiteY4" fmla="*/ 1737951 h 4140470"/>
              <a:gd name="connsiteX0" fmla="*/ 0 w 7864905"/>
              <a:gd name="connsiteY0" fmla="*/ 1737951 h 1737951"/>
              <a:gd name="connsiteX1" fmla="*/ 7417497 w 7864905"/>
              <a:gd name="connsiteY1" fmla="*/ 1054028 h 1737951"/>
              <a:gd name="connsiteX2" fmla="*/ 7864905 w 7864905"/>
              <a:gd name="connsiteY2" fmla="*/ 0 h 1737951"/>
              <a:gd name="connsiteX3" fmla="*/ 737717 w 7864905"/>
              <a:gd name="connsiteY3" fmla="*/ 13229 h 1737951"/>
              <a:gd name="connsiteX4" fmla="*/ 0 w 7864905"/>
              <a:gd name="connsiteY4" fmla="*/ 1737951 h 1737951"/>
              <a:gd name="connsiteX0" fmla="*/ 0 w 7864905"/>
              <a:gd name="connsiteY0" fmla="*/ 1737951 h 1737951"/>
              <a:gd name="connsiteX1" fmla="*/ 2001962 w 7864905"/>
              <a:gd name="connsiteY1" fmla="*/ 1543237 h 1737951"/>
              <a:gd name="connsiteX2" fmla="*/ 7417497 w 7864905"/>
              <a:gd name="connsiteY2" fmla="*/ 1054028 h 1737951"/>
              <a:gd name="connsiteX3" fmla="*/ 7864905 w 7864905"/>
              <a:gd name="connsiteY3" fmla="*/ 0 h 1737951"/>
              <a:gd name="connsiteX4" fmla="*/ 737717 w 7864905"/>
              <a:gd name="connsiteY4" fmla="*/ 13229 h 1737951"/>
              <a:gd name="connsiteX5" fmla="*/ 0 w 7864905"/>
              <a:gd name="connsiteY5" fmla="*/ 1737951 h 1737951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7417497 w 7864905"/>
              <a:gd name="connsiteY2" fmla="*/ 1054028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864905"/>
              <a:gd name="connsiteY0" fmla="*/ 1737951 h 2520218"/>
              <a:gd name="connsiteX1" fmla="*/ 1842904 w 7864905"/>
              <a:gd name="connsiteY1" fmla="*/ 2520218 h 2520218"/>
              <a:gd name="connsiteX2" fmla="*/ 6797503 w 7864905"/>
              <a:gd name="connsiteY2" fmla="*/ 2514642 h 2520218"/>
              <a:gd name="connsiteX3" fmla="*/ 7864905 w 7864905"/>
              <a:gd name="connsiteY3" fmla="*/ 0 h 2520218"/>
              <a:gd name="connsiteX4" fmla="*/ 737717 w 7864905"/>
              <a:gd name="connsiteY4" fmla="*/ 13229 h 2520218"/>
              <a:gd name="connsiteX5" fmla="*/ 0 w 7864905"/>
              <a:gd name="connsiteY5" fmla="*/ 1737951 h 2520218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797503 w 7618883"/>
              <a:gd name="connsiteY2" fmla="*/ 2504288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737717 w 7618883"/>
              <a:gd name="connsiteY4" fmla="*/ 2875 h 2509864"/>
              <a:gd name="connsiteX5" fmla="*/ 0 w 7618883"/>
              <a:gd name="connsiteY5" fmla="*/ 1727597 h 2509864"/>
              <a:gd name="connsiteX0" fmla="*/ 0 w 7618883"/>
              <a:gd name="connsiteY0" fmla="*/ 1727597 h 2509864"/>
              <a:gd name="connsiteX1" fmla="*/ 1842904 w 7618883"/>
              <a:gd name="connsiteY1" fmla="*/ 2509864 h 2509864"/>
              <a:gd name="connsiteX2" fmla="*/ 6558967 w 7618883"/>
              <a:gd name="connsiteY2" fmla="*/ 2497003 h 2509864"/>
              <a:gd name="connsiteX3" fmla="*/ 7618883 w 7618883"/>
              <a:gd name="connsiteY3" fmla="*/ 0 h 2509864"/>
              <a:gd name="connsiteX4" fmla="*/ 530030 w 7618883"/>
              <a:gd name="connsiteY4" fmla="*/ 1973 h 2509864"/>
              <a:gd name="connsiteX5" fmla="*/ 0 w 7618883"/>
              <a:gd name="connsiteY5" fmla="*/ 1727597 h 2509864"/>
              <a:gd name="connsiteX0" fmla="*/ 0 w 7802937"/>
              <a:gd name="connsiteY0" fmla="*/ 1718454 h 2509864"/>
              <a:gd name="connsiteX1" fmla="*/ 2026958 w 7802937"/>
              <a:gd name="connsiteY1" fmla="*/ 2509864 h 2509864"/>
              <a:gd name="connsiteX2" fmla="*/ 6743021 w 7802937"/>
              <a:gd name="connsiteY2" fmla="*/ 2497003 h 2509864"/>
              <a:gd name="connsiteX3" fmla="*/ 7802937 w 7802937"/>
              <a:gd name="connsiteY3" fmla="*/ 0 h 2509864"/>
              <a:gd name="connsiteX4" fmla="*/ 714084 w 7802937"/>
              <a:gd name="connsiteY4" fmla="*/ 1973 h 2509864"/>
              <a:gd name="connsiteX5" fmla="*/ 0 w 7802937"/>
              <a:gd name="connsiteY5" fmla="*/ 1718454 h 2509864"/>
              <a:gd name="connsiteX0" fmla="*/ 0 w 7802937"/>
              <a:gd name="connsiteY0" fmla="*/ 1718454 h 2497003"/>
              <a:gd name="connsiteX1" fmla="*/ 1814469 w 7802937"/>
              <a:gd name="connsiteY1" fmla="*/ 2488650 h 2497003"/>
              <a:gd name="connsiteX2" fmla="*/ 6743021 w 7802937"/>
              <a:gd name="connsiteY2" fmla="*/ 2497003 h 2497003"/>
              <a:gd name="connsiteX3" fmla="*/ 7802937 w 7802937"/>
              <a:gd name="connsiteY3" fmla="*/ 0 h 2497003"/>
              <a:gd name="connsiteX4" fmla="*/ 714084 w 7802937"/>
              <a:gd name="connsiteY4" fmla="*/ 1973 h 2497003"/>
              <a:gd name="connsiteX5" fmla="*/ 0 w 7802937"/>
              <a:gd name="connsiteY5" fmla="*/ 1718454 h 2497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802937" h="2497003">
                <a:moveTo>
                  <a:pt x="0" y="1718454"/>
                </a:moveTo>
                <a:lnTo>
                  <a:pt x="1814469" y="2488650"/>
                </a:lnTo>
                <a:lnTo>
                  <a:pt x="6743021" y="2497003"/>
                </a:lnTo>
                <a:lnTo>
                  <a:pt x="7802937" y="0"/>
                </a:lnTo>
                <a:lnTo>
                  <a:pt x="714084" y="1973"/>
                </a:lnTo>
                <a:lnTo>
                  <a:pt x="0" y="1718454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65718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PH Title and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FontTx/>
              <a:buNone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F4F139-85A9-4CF5-9CC3-8D1B82FA3C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3730577" y="2016077"/>
            <a:ext cx="2397227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PH 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3A745B-021F-4252-804F-1A44395E9D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" y="3719866"/>
            <a:ext cx="3250406" cy="1423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9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HPH 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A0C8E00-1D5E-4E4C-B448-A39DBB296E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65920"/>
            <a:ext cx="6858000" cy="977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04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HPH 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DFB51F6-8DB1-45AA-B8B1-FD4EBAF6DD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9690" y="0"/>
            <a:ext cx="170831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05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HPH 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25290-19B5-4C3B-9444-29E93D1108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96518" y="0"/>
            <a:ext cx="20614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34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Two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0927C4DA-BA9E-4AEA-867E-09CFAAAB3FBA}"/>
              </a:ext>
            </a:extLst>
          </p:cNvPr>
          <p:cNvSpPr/>
          <p:nvPr userDrawn="1"/>
        </p:nvSpPr>
        <p:spPr>
          <a:xfrm rot="20220000">
            <a:off x="2612816" y="-697881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rgbClr val="41B433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2902" y="1343632"/>
            <a:ext cx="3007963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505598" y="1343632"/>
            <a:ext cx="3007963" cy="3250992"/>
          </a:xfrm>
        </p:spPr>
        <p:txBody>
          <a:bodyPr/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9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PH Two Content 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>
            <a:extLst>
              <a:ext uri="{FF2B5EF4-FFF2-40B4-BE49-F238E27FC236}">
                <a16:creationId xmlns:a16="http://schemas.microsoft.com/office/drawing/2014/main" id="{C1B1D175-25F8-4BDF-B62C-5C622B8D8175}"/>
              </a:ext>
            </a:extLst>
          </p:cNvPr>
          <p:cNvSpPr/>
          <p:nvPr userDrawn="1"/>
        </p:nvSpPr>
        <p:spPr>
          <a:xfrm rot="20220000">
            <a:off x="2612816" y="-697881"/>
            <a:ext cx="4390329" cy="3498562"/>
          </a:xfrm>
          <a:custGeom>
            <a:avLst/>
            <a:gdLst>
              <a:gd name="connsiteX0" fmla="*/ 0 w 6244648"/>
              <a:gd name="connsiteY0" fmla="*/ 0 h 1805228"/>
              <a:gd name="connsiteX1" fmla="*/ 6244648 w 6244648"/>
              <a:gd name="connsiteY1" fmla="*/ 0 h 1805228"/>
              <a:gd name="connsiteX2" fmla="*/ 6244648 w 6244648"/>
              <a:gd name="connsiteY2" fmla="*/ 1805228 h 1805228"/>
              <a:gd name="connsiteX3" fmla="*/ 0 w 6244648"/>
              <a:gd name="connsiteY3" fmla="*/ 1805228 h 1805228"/>
              <a:gd name="connsiteX4" fmla="*/ 0 w 6244648"/>
              <a:gd name="connsiteY4" fmla="*/ 0 h 1805228"/>
              <a:gd name="connsiteX0" fmla="*/ 747010 w 6991658"/>
              <a:gd name="connsiteY0" fmla="*/ 0 h 1805228"/>
              <a:gd name="connsiteX1" fmla="*/ 6991658 w 6991658"/>
              <a:gd name="connsiteY1" fmla="*/ 0 h 1805228"/>
              <a:gd name="connsiteX2" fmla="*/ 6991658 w 6991658"/>
              <a:gd name="connsiteY2" fmla="*/ 1805228 h 1805228"/>
              <a:gd name="connsiteX3" fmla="*/ 0 w 6991658"/>
              <a:gd name="connsiteY3" fmla="*/ 1779642 h 1805228"/>
              <a:gd name="connsiteX4" fmla="*/ 747010 w 6991658"/>
              <a:gd name="connsiteY4" fmla="*/ 0 h 1805228"/>
              <a:gd name="connsiteX0" fmla="*/ 747010 w 6991658"/>
              <a:gd name="connsiteY0" fmla="*/ 0 h 1801320"/>
              <a:gd name="connsiteX1" fmla="*/ 6991658 w 6991658"/>
              <a:gd name="connsiteY1" fmla="*/ 0 h 1801320"/>
              <a:gd name="connsiteX2" fmla="*/ 6089703 w 6991658"/>
              <a:gd name="connsiteY2" fmla="*/ 1801320 h 1801320"/>
              <a:gd name="connsiteX3" fmla="*/ 0 w 6991658"/>
              <a:gd name="connsiteY3" fmla="*/ 1779642 h 1801320"/>
              <a:gd name="connsiteX4" fmla="*/ 747010 w 6991658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89703 w 6089703"/>
              <a:gd name="connsiteY3" fmla="*/ 1801320 h 1801320"/>
              <a:gd name="connsiteX4" fmla="*/ 0 w 6089703"/>
              <a:gd name="connsiteY4" fmla="*/ 1779642 h 1801320"/>
              <a:gd name="connsiteX5" fmla="*/ 747010 w 6089703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50918 w 6089703"/>
              <a:gd name="connsiteY2" fmla="*/ 729835 h 1801320"/>
              <a:gd name="connsiteX3" fmla="*/ 6059151 w 6089703"/>
              <a:gd name="connsiteY3" fmla="*/ 733330 h 1801320"/>
              <a:gd name="connsiteX4" fmla="*/ 6089703 w 6089703"/>
              <a:gd name="connsiteY4" fmla="*/ 1801320 h 1801320"/>
              <a:gd name="connsiteX5" fmla="*/ 0 w 6089703"/>
              <a:gd name="connsiteY5" fmla="*/ 1779642 h 1801320"/>
              <a:gd name="connsiteX6" fmla="*/ 747010 w 6089703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050918 w 6678769"/>
              <a:gd name="connsiteY2" fmla="*/ 729835 h 1801320"/>
              <a:gd name="connsiteX3" fmla="*/ 6678769 w 6678769"/>
              <a:gd name="connsiteY3" fmla="*/ 257875 h 1801320"/>
              <a:gd name="connsiteX4" fmla="*/ 6089703 w 6678769"/>
              <a:gd name="connsiteY4" fmla="*/ 1801320 h 1801320"/>
              <a:gd name="connsiteX5" fmla="*/ 0 w 6678769"/>
              <a:gd name="connsiteY5" fmla="*/ 1779642 h 1801320"/>
              <a:gd name="connsiteX6" fmla="*/ 747010 w 6678769"/>
              <a:gd name="connsiteY6" fmla="*/ 0 h 1801320"/>
              <a:gd name="connsiteX0" fmla="*/ 747010 w 6678769"/>
              <a:gd name="connsiteY0" fmla="*/ 0 h 1801320"/>
              <a:gd name="connsiteX1" fmla="*/ 6058016 w 6678769"/>
              <a:gd name="connsiteY1" fmla="*/ 2075 h 1801320"/>
              <a:gd name="connsiteX2" fmla="*/ 6678769 w 6678769"/>
              <a:gd name="connsiteY2" fmla="*/ 257875 h 1801320"/>
              <a:gd name="connsiteX3" fmla="*/ 6089703 w 6678769"/>
              <a:gd name="connsiteY3" fmla="*/ 1801320 h 1801320"/>
              <a:gd name="connsiteX4" fmla="*/ 0 w 6678769"/>
              <a:gd name="connsiteY4" fmla="*/ 1779642 h 1801320"/>
              <a:gd name="connsiteX5" fmla="*/ 747010 w 6678769"/>
              <a:gd name="connsiteY5" fmla="*/ 0 h 1801320"/>
              <a:gd name="connsiteX0" fmla="*/ 747010 w 6739894"/>
              <a:gd name="connsiteY0" fmla="*/ 0 h 1801320"/>
              <a:gd name="connsiteX1" fmla="*/ 6058016 w 6739894"/>
              <a:gd name="connsiteY1" fmla="*/ 2075 h 1801320"/>
              <a:gd name="connsiteX2" fmla="*/ 6739894 w 6739894"/>
              <a:gd name="connsiteY2" fmla="*/ 274104 h 1801320"/>
              <a:gd name="connsiteX3" fmla="*/ 6089703 w 6739894"/>
              <a:gd name="connsiteY3" fmla="*/ 1801320 h 1801320"/>
              <a:gd name="connsiteX4" fmla="*/ 0 w 6739894"/>
              <a:gd name="connsiteY4" fmla="*/ 1779642 h 1801320"/>
              <a:gd name="connsiteX5" fmla="*/ 747010 w 6739894"/>
              <a:gd name="connsiteY5" fmla="*/ 0 h 1801320"/>
              <a:gd name="connsiteX0" fmla="*/ 747010 w 6089703"/>
              <a:gd name="connsiteY0" fmla="*/ 0 h 1801320"/>
              <a:gd name="connsiteX1" fmla="*/ 6058016 w 6089703"/>
              <a:gd name="connsiteY1" fmla="*/ 2075 h 1801320"/>
              <a:gd name="connsiteX2" fmla="*/ 6089703 w 6089703"/>
              <a:gd name="connsiteY2" fmla="*/ 1801320 h 1801320"/>
              <a:gd name="connsiteX3" fmla="*/ 0 w 6089703"/>
              <a:gd name="connsiteY3" fmla="*/ 1779642 h 1801320"/>
              <a:gd name="connsiteX4" fmla="*/ 747010 w 6089703"/>
              <a:gd name="connsiteY4" fmla="*/ 0 h 1801320"/>
              <a:gd name="connsiteX0" fmla="*/ 747010 w 10770894"/>
              <a:gd name="connsiteY0" fmla="*/ 0 h 1801320"/>
              <a:gd name="connsiteX1" fmla="*/ 10770894 w 10770894"/>
              <a:gd name="connsiteY1" fmla="*/ 937 h 1801320"/>
              <a:gd name="connsiteX2" fmla="*/ 6089703 w 10770894"/>
              <a:gd name="connsiteY2" fmla="*/ 1801320 h 1801320"/>
              <a:gd name="connsiteX3" fmla="*/ 0 w 10770894"/>
              <a:gd name="connsiteY3" fmla="*/ 1779642 h 1801320"/>
              <a:gd name="connsiteX4" fmla="*/ 747010 w 10770894"/>
              <a:gd name="connsiteY4" fmla="*/ 0 h 1801320"/>
              <a:gd name="connsiteX0" fmla="*/ 747010 w 10770894"/>
              <a:gd name="connsiteY0" fmla="*/ 0 h 5763444"/>
              <a:gd name="connsiteX1" fmla="*/ 10770894 w 10770894"/>
              <a:gd name="connsiteY1" fmla="*/ 937 h 5763444"/>
              <a:gd name="connsiteX2" fmla="*/ 8236095 w 10770894"/>
              <a:gd name="connsiteY2" fmla="*/ 5763444 h 5763444"/>
              <a:gd name="connsiteX3" fmla="*/ 0 w 10770894"/>
              <a:gd name="connsiteY3" fmla="*/ 1779642 h 5763444"/>
              <a:gd name="connsiteX4" fmla="*/ 747010 w 10770894"/>
              <a:gd name="connsiteY4" fmla="*/ 0 h 5763444"/>
              <a:gd name="connsiteX0" fmla="*/ 942954 w 10966838"/>
              <a:gd name="connsiteY0" fmla="*/ 0 h 5763444"/>
              <a:gd name="connsiteX1" fmla="*/ 10966838 w 10966838"/>
              <a:gd name="connsiteY1" fmla="*/ 937 h 5763444"/>
              <a:gd name="connsiteX2" fmla="*/ 8432039 w 10966838"/>
              <a:gd name="connsiteY2" fmla="*/ 5763444 h 5763444"/>
              <a:gd name="connsiteX3" fmla="*/ 0 w 10966838"/>
              <a:gd name="connsiteY3" fmla="*/ 2172586 h 5763444"/>
              <a:gd name="connsiteX4" fmla="*/ 942954 w 10966838"/>
              <a:gd name="connsiteY4" fmla="*/ 0 h 5763444"/>
              <a:gd name="connsiteX0" fmla="*/ 942954 w 10898188"/>
              <a:gd name="connsiteY0" fmla="*/ 29141 h 5792585"/>
              <a:gd name="connsiteX1" fmla="*/ 10898188 w 10898188"/>
              <a:gd name="connsiteY1" fmla="*/ 0 h 5792585"/>
              <a:gd name="connsiteX2" fmla="*/ 8432039 w 10898188"/>
              <a:gd name="connsiteY2" fmla="*/ 5792585 h 5792585"/>
              <a:gd name="connsiteX3" fmla="*/ 0 w 10898188"/>
              <a:gd name="connsiteY3" fmla="*/ 2201727 h 5792585"/>
              <a:gd name="connsiteX4" fmla="*/ 942954 w 10898188"/>
              <a:gd name="connsiteY4" fmla="*/ 29141 h 5792585"/>
              <a:gd name="connsiteX0" fmla="*/ 942954 w 10898188"/>
              <a:gd name="connsiteY0" fmla="*/ 29141 h 5426047"/>
              <a:gd name="connsiteX1" fmla="*/ 10898188 w 10898188"/>
              <a:gd name="connsiteY1" fmla="*/ 0 h 5426047"/>
              <a:gd name="connsiteX2" fmla="*/ 8222416 w 10898188"/>
              <a:gd name="connsiteY2" fmla="*/ 5426047 h 5426047"/>
              <a:gd name="connsiteX3" fmla="*/ 0 w 10898188"/>
              <a:gd name="connsiteY3" fmla="*/ 2201727 h 5426047"/>
              <a:gd name="connsiteX4" fmla="*/ 942954 w 10898188"/>
              <a:gd name="connsiteY4" fmla="*/ 29141 h 5426047"/>
              <a:gd name="connsiteX0" fmla="*/ 942954 w 10898188"/>
              <a:gd name="connsiteY0" fmla="*/ 29141 h 5771938"/>
              <a:gd name="connsiteX1" fmla="*/ 10898188 w 10898188"/>
              <a:gd name="connsiteY1" fmla="*/ 0 h 5771938"/>
              <a:gd name="connsiteX2" fmla="*/ 8448145 w 10898188"/>
              <a:gd name="connsiteY2" fmla="*/ 5771938 h 5771938"/>
              <a:gd name="connsiteX3" fmla="*/ 0 w 10898188"/>
              <a:gd name="connsiteY3" fmla="*/ 2201727 h 5771938"/>
              <a:gd name="connsiteX4" fmla="*/ 942954 w 10898188"/>
              <a:gd name="connsiteY4" fmla="*/ 29141 h 5771938"/>
              <a:gd name="connsiteX0" fmla="*/ 759507 w 10714741"/>
              <a:gd name="connsiteY0" fmla="*/ 29141 h 5771938"/>
              <a:gd name="connsiteX1" fmla="*/ 10714741 w 10714741"/>
              <a:gd name="connsiteY1" fmla="*/ 0 h 5771938"/>
              <a:gd name="connsiteX2" fmla="*/ 8264698 w 10714741"/>
              <a:gd name="connsiteY2" fmla="*/ 5771938 h 5771938"/>
              <a:gd name="connsiteX3" fmla="*/ 0 w 10714741"/>
              <a:gd name="connsiteY3" fmla="*/ 2148120 h 5771938"/>
              <a:gd name="connsiteX4" fmla="*/ 759507 w 10714741"/>
              <a:gd name="connsiteY4" fmla="*/ 29141 h 5771938"/>
              <a:gd name="connsiteX0" fmla="*/ 911905 w 10867139"/>
              <a:gd name="connsiteY0" fmla="*/ 29141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1905 w 10867139"/>
              <a:gd name="connsiteY4" fmla="*/ 29141 h 5771938"/>
              <a:gd name="connsiteX0" fmla="*/ 1119350 w 10867139"/>
              <a:gd name="connsiteY0" fmla="*/ 22242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1119350 w 10867139"/>
              <a:gd name="connsiteY4" fmla="*/ 22242 h 5771938"/>
              <a:gd name="connsiteX0" fmla="*/ 914434 w 10867139"/>
              <a:gd name="connsiteY0" fmla="*/ 44824 h 5771938"/>
              <a:gd name="connsiteX1" fmla="*/ 10867139 w 10867139"/>
              <a:gd name="connsiteY1" fmla="*/ 0 h 5771938"/>
              <a:gd name="connsiteX2" fmla="*/ 8417096 w 10867139"/>
              <a:gd name="connsiteY2" fmla="*/ 5771938 h 5771938"/>
              <a:gd name="connsiteX3" fmla="*/ 0 w 10867139"/>
              <a:gd name="connsiteY3" fmla="*/ 2199093 h 5771938"/>
              <a:gd name="connsiteX4" fmla="*/ 914434 w 10867139"/>
              <a:gd name="connsiteY4" fmla="*/ 44824 h 5771938"/>
              <a:gd name="connsiteX0" fmla="*/ 914434 w 10834021"/>
              <a:gd name="connsiteY0" fmla="*/ 0 h 5727114"/>
              <a:gd name="connsiteX1" fmla="*/ 10834021 w 10834021"/>
              <a:gd name="connsiteY1" fmla="*/ 33198 h 5727114"/>
              <a:gd name="connsiteX2" fmla="*/ 8417096 w 10834021"/>
              <a:gd name="connsiteY2" fmla="*/ 5727114 h 5727114"/>
              <a:gd name="connsiteX3" fmla="*/ 0 w 10834021"/>
              <a:gd name="connsiteY3" fmla="*/ 2154269 h 5727114"/>
              <a:gd name="connsiteX4" fmla="*/ 914434 w 10834021"/>
              <a:gd name="connsiteY4" fmla="*/ 0 h 5727114"/>
              <a:gd name="connsiteX0" fmla="*/ 914434 w 11096731"/>
              <a:gd name="connsiteY0" fmla="*/ 585707 h 6312821"/>
              <a:gd name="connsiteX1" fmla="*/ 11096731 w 11096731"/>
              <a:gd name="connsiteY1" fmla="*/ 0 h 6312821"/>
              <a:gd name="connsiteX2" fmla="*/ 8417096 w 11096731"/>
              <a:gd name="connsiteY2" fmla="*/ 6312821 h 6312821"/>
              <a:gd name="connsiteX3" fmla="*/ 0 w 11096731"/>
              <a:gd name="connsiteY3" fmla="*/ 2739976 h 6312821"/>
              <a:gd name="connsiteX4" fmla="*/ 914434 w 11096731"/>
              <a:gd name="connsiteY4" fmla="*/ 585707 h 6312821"/>
              <a:gd name="connsiteX0" fmla="*/ 6739646 w 11096731"/>
              <a:gd name="connsiteY0" fmla="*/ 0 h 8162294"/>
              <a:gd name="connsiteX1" fmla="*/ 11096731 w 11096731"/>
              <a:gd name="connsiteY1" fmla="*/ 1849473 h 8162294"/>
              <a:gd name="connsiteX2" fmla="*/ 8417096 w 11096731"/>
              <a:gd name="connsiteY2" fmla="*/ 8162294 h 8162294"/>
              <a:gd name="connsiteX3" fmla="*/ 0 w 11096731"/>
              <a:gd name="connsiteY3" fmla="*/ 4589449 h 8162294"/>
              <a:gd name="connsiteX4" fmla="*/ 6739646 w 11096731"/>
              <a:gd name="connsiteY4" fmla="*/ 0 h 8162294"/>
              <a:gd name="connsiteX0" fmla="*/ 989445 w 5346530"/>
              <a:gd name="connsiteY0" fmla="*/ 0 h 8162294"/>
              <a:gd name="connsiteX1" fmla="*/ 5346530 w 5346530"/>
              <a:gd name="connsiteY1" fmla="*/ 1849473 h 8162294"/>
              <a:gd name="connsiteX2" fmla="*/ 2666895 w 5346530"/>
              <a:gd name="connsiteY2" fmla="*/ 8162294 h 8162294"/>
              <a:gd name="connsiteX3" fmla="*/ 0 w 5346530"/>
              <a:gd name="connsiteY3" fmla="*/ 3122531 h 8162294"/>
              <a:gd name="connsiteX4" fmla="*/ 989445 w 5346530"/>
              <a:gd name="connsiteY4" fmla="*/ 0 h 8162294"/>
              <a:gd name="connsiteX0" fmla="*/ 1496687 w 5853772"/>
              <a:gd name="connsiteY0" fmla="*/ 0 h 8162294"/>
              <a:gd name="connsiteX1" fmla="*/ 5853772 w 5853772"/>
              <a:gd name="connsiteY1" fmla="*/ 1849473 h 8162294"/>
              <a:gd name="connsiteX2" fmla="*/ 3174137 w 5853772"/>
              <a:gd name="connsiteY2" fmla="*/ 8162294 h 8162294"/>
              <a:gd name="connsiteX3" fmla="*/ 0 w 5853772"/>
              <a:gd name="connsiteY3" fmla="*/ 3491554 h 8162294"/>
              <a:gd name="connsiteX4" fmla="*/ 1496687 w 5853772"/>
              <a:gd name="connsiteY4" fmla="*/ 0 h 8162294"/>
              <a:gd name="connsiteX0" fmla="*/ 1496687 w 5853772"/>
              <a:gd name="connsiteY0" fmla="*/ 0 h 3491554"/>
              <a:gd name="connsiteX1" fmla="*/ 5853772 w 5853772"/>
              <a:gd name="connsiteY1" fmla="*/ 1849473 h 3491554"/>
              <a:gd name="connsiteX2" fmla="*/ 5346742 w 5853772"/>
              <a:gd name="connsiteY2" fmla="*/ 3043958 h 3491554"/>
              <a:gd name="connsiteX3" fmla="*/ 0 w 5853772"/>
              <a:gd name="connsiteY3" fmla="*/ 3491554 h 3491554"/>
              <a:gd name="connsiteX4" fmla="*/ 1496687 w 5853772"/>
              <a:gd name="connsiteY4" fmla="*/ 0 h 3491554"/>
              <a:gd name="connsiteX0" fmla="*/ 1496687 w 5853772"/>
              <a:gd name="connsiteY0" fmla="*/ 0 h 3498562"/>
              <a:gd name="connsiteX1" fmla="*/ 5853772 w 5853772"/>
              <a:gd name="connsiteY1" fmla="*/ 1849473 h 3498562"/>
              <a:gd name="connsiteX2" fmla="*/ 5153774 w 5853772"/>
              <a:gd name="connsiteY2" fmla="*/ 3498562 h 3498562"/>
              <a:gd name="connsiteX3" fmla="*/ 0 w 5853772"/>
              <a:gd name="connsiteY3" fmla="*/ 3491554 h 3498562"/>
              <a:gd name="connsiteX4" fmla="*/ 1496687 w 5853772"/>
              <a:gd name="connsiteY4" fmla="*/ 0 h 3498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53772" h="3498562">
                <a:moveTo>
                  <a:pt x="1496687" y="0"/>
                </a:moveTo>
                <a:lnTo>
                  <a:pt x="5853772" y="1849473"/>
                </a:lnTo>
                <a:lnTo>
                  <a:pt x="5153774" y="3498562"/>
                </a:lnTo>
                <a:lnTo>
                  <a:pt x="0" y="3491554"/>
                </a:lnTo>
                <a:lnTo>
                  <a:pt x="1496687" y="0"/>
                </a:lnTo>
                <a:close/>
              </a:path>
            </a:pathLst>
          </a:custGeom>
          <a:solidFill>
            <a:srgbClr val="41B433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100" cap="none" baseline="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42902" y="1343632"/>
            <a:ext cx="3007963" cy="3250992"/>
          </a:xfrm>
        </p:spPr>
        <p:txBody>
          <a:bodyPr/>
          <a:lstStyle>
            <a:lvl1pPr marL="0" indent="0">
              <a:buFontTx/>
              <a:buNone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3505598" y="1343632"/>
            <a:ext cx="3007963" cy="3250992"/>
          </a:xfrm>
        </p:spPr>
        <p:txBody>
          <a:bodyPr/>
          <a:lstStyle>
            <a:lvl1pPr marL="0" indent="0">
              <a:buFontTx/>
              <a:buNone/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694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43632"/>
            <a:ext cx="6172200" cy="3250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14900" y="4767263"/>
            <a:ext cx="16002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BACF92A4-27DD-4970-94EA-E3507D2CCA2D}" type="datetime3">
              <a:rPr lang="en-GB" smtClean="0"/>
              <a:t>9 March, 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1802" y="4767263"/>
            <a:ext cx="4013100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cap="all">
                <a:solidFill>
                  <a:schemeClr val="tx1"/>
                </a:solidFill>
              </a:defRPr>
            </a:lvl1pPr>
          </a:lstStyle>
          <a:p>
            <a:r>
              <a:rPr lang="en-GB"/>
              <a:t>HUTCHISON PORTS  /  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4" y="4767263"/>
            <a:ext cx="34598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854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6" r:id="rId3"/>
    <p:sldLayoutId id="2147483650" r:id="rId4"/>
    <p:sldLayoutId id="2147483677" r:id="rId5"/>
    <p:sldLayoutId id="2147483678" r:id="rId6"/>
    <p:sldLayoutId id="2147483679" r:id="rId7"/>
    <p:sldLayoutId id="2147483652" r:id="rId8"/>
    <p:sldLayoutId id="2147483675" r:id="rId9"/>
    <p:sldLayoutId id="2147483657" r:id="rId10"/>
    <p:sldLayoutId id="2147483651" r:id="rId11"/>
    <p:sldLayoutId id="2147483656" r:id="rId12"/>
    <p:sldLayoutId id="214748365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342896" rtl="0" eaLnBrk="1" latinLnBrk="0" hangingPunct="1">
        <a:lnSpc>
          <a:spcPct val="80000"/>
        </a:lnSpc>
        <a:spcBef>
          <a:spcPct val="0"/>
        </a:spcBef>
        <a:buNone/>
        <a:defRPr sz="2400" b="1" kern="1200" cap="small" spc="-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730" indent="-135730" algn="l" defTabSz="342896" rtl="0" eaLnBrk="1" latinLnBrk="0" hangingPunct="1">
        <a:lnSpc>
          <a:spcPct val="110000"/>
        </a:lnSpc>
        <a:spcBef>
          <a:spcPts val="45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403618" indent="-135730" algn="l" defTabSz="342896" rtl="0" eaLnBrk="1" latinLnBrk="0" hangingPunct="1">
        <a:lnSpc>
          <a:spcPct val="110000"/>
        </a:lnSpc>
        <a:spcBef>
          <a:spcPts val="45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71504" indent="-130967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39392" indent="-130967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2041" indent="-135730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7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2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3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9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5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0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407146"/>
            <a:ext cx="6172200" cy="85725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343632"/>
            <a:ext cx="6172200" cy="32509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42904" y="4767263"/>
            <a:ext cx="345983" cy="27384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5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3A38D99-C4DC-0946-AABC-77EBDFA3D6A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1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61" r:id="rId11"/>
    <p:sldLayoutId id="2147483662" r:id="rId12"/>
    <p:sldLayoutId id="2147483663" r:id="rId13"/>
    <p:sldLayoutId id="2147483664" r:id="rId14"/>
    <p:sldLayoutId id="214748366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342896" rtl="0" eaLnBrk="1" latinLnBrk="0" hangingPunct="1">
        <a:lnSpc>
          <a:spcPct val="80000"/>
        </a:lnSpc>
        <a:spcBef>
          <a:spcPct val="0"/>
        </a:spcBef>
        <a:buNone/>
        <a:defRPr sz="2100" b="1" kern="1200" cap="small" spc="-75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5730" indent="-135730" algn="l" defTabSz="342896" rtl="0" eaLnBrk="1" latinLnBrk="0" hangingPunct="1">
        <a:lnSpc>
          <a:spcPct val="110000"/>
        </a:lnSpc>
        <a:spcBef>
          <a:spcPts val="45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1pPr>
      <a:lvl2pPr marL="403618" indent="-135730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671504" indent="-130967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3pPr>
      <a:lvl4pPr marL="939392" indent="-130967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212041" indent="-135730" algn="l" defTabSz="342896" rtl="0" eaLnBrk="1" latinLnBrk="0" hangingPunct="1">
        <a:lnSpc>
          <a:spcPct val="110000"/>
        </a:lnSpc>
        <a:spcBef>
          <a:spcPts val="450"/>
        </a:spcBef>
        <a:buFont typeface="Arial"/>
        <a:buChar char="»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27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2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18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13" indent="-171448" algn="l" defTabSz="342896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6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1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87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3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79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5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0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66" algn="l" defTabSz="34289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qualityhub.co.uk/external-link/emissions-factor-toolkit-eft/" TargetMode="External"/><Relationship Id="rId2" Type="http://schemas.openxmlformats.org/officeDocument/2006/relationships/hyperlink" Target="https://www.epa.gov/climateleadership/scope-1-and-scope-2-inventory-guidance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hyperlink" Target="https://www.iea.org/data-and-statistics/data-product/emissions-factors-202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Pentagon 2">
            <a:extLst>
              <a:ext uri="{FF2B5EF4-FFF2-40B4-BE49-F238E27FC236}">
                <a16:creationId xmlns:a16="http://schemas.microsoft.com/office/drawing/2014/main" id="{F8B2AAC8-C07C-322F-FD07-5E91D37F709C}"/>
              </a:ext>
            </a:extLst>
          </p:cNvPr>
          <p:cNvSpPr/>
          <p:nvPr/>
        </p:nvSpPr>
        <p:spPr>
          <a:xfrm>
            <a:off x="0" y="291057"/>
            <a:ext cx="1926219" cy="292436"/>
          </a:xfrm>
          <a:prstGeom prst="homePlat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9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 Performance</a:t>
            </a:r>
            <a:endParaRPr lang="en-GB" sz="9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89C6C3E-8D92-5ABF-F243-2BCD9F0E05D4}"/>
              </a:ext>
            </a:extLst>
          </p:cNvPr>
          <p:cNvGrpSpPr/>
          <p:nvPr/>
        </p:nvGrpSpPr>
        <p:grpSpPr>
          <a:xfrm>
            <a:off x="688887" y="3137098"/>
            <a:ext cx="5157836" cy="1235986"/>
            <a:chOff x="5137801" y="1539861"/>
            <a:chExt cx="3285774" cy="2536743"/>
          </a:xfrm>
          <a:solidFill>
            <a:schemeClr val="bg1"/>
          </a:solidFill>
        </p:grpSpPr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735ACF1F-6A50-9D27-57E7-19D7D8F9A7DF}"/>
                </a:ext>
              </a:extLst>
            </p:cNvPr>
            <p:cNvSpPr txBox="1"/>
            <p:nvPr/>
          </p:nvSpPr>
          <p:spPr>
            <a:xfrm>
              <a:off x="5137801" y="1884204"/>
              <a:ext cx="3285774" cy="219240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33" indent="-171433" algn="just">
                <a:spcBef>
                  <a:spcPts val="431"/>
                </a:spcBef>
                <a:buFont typeface="+mj-lt"/>
                <a:buAutoNum type="arabicPeriod"/>
              </a:pPr>
              <a:r>
                <a:rPr lang="en-HK" sz="600" dirty="0">
                  <a:solidFill>
                    <a:srgbClr val="002060"/>
                  </a:solidFill>
                </a:rPr>
                <a:t>Scope 1 Emissions (</a:t>
              </a:r>
              <a:r>
                <a:rPr lang="en-GB" sz="600" dirty="0">
                  <a:solidFill>
                    <a:srgbClr val="002060"/>
                  </a:solidFill>
                </a:rPr>
                <a:t>tonne CO</a:t>
              </a:r>
              <a:r>
                <a:rPr lang="en-GB" sz="600" baseline="-25000" dirty="0">
                  <a:solidFill>
                    <a:srgbClr val="002060"/>
                  </a:solidFill>
                </a:rPr>
                <a:t>2</a:t>
              </a:r>
              <a:r>
                <a:rPr lang="en-GB" sz="600" dirty="0">
                  <a:solidFill>
                    <a:srgbClr val="002060"/>
                  </a:solidFill>
                </a:rPr>
                <a:t>e) is the GHG emissions from sources that are owned or controlled by the port.</a:t>
              </a:r>
              <a:endParaRPr lang="en-HK" sz="600" dirty="0">
                <a:solidFill>
                  <a:srgbClr val="002060"/>
                </a:solidFill>
              </a:endParaRPr>
            </a:p>
            <a:p>
              <a:pPr marL="171433" indent="-171433" algn="just">
                <a:spcBef>
                  <a:spcPts val="431"/>
                </a:spcBef>
                <a:buFont typeface="+mj-lt"/>
                <a:buAutoNum type="arabicPeriod"/>
              </a:pPr>
              <a:r>
                <a:rPr lang="en-HK" sz="600" dirty="0">
                  <a:solidFill>
                    <a:srgbClr val="002060"/>
                  </a:solidFill>
                </a:rPr>
                <a:t>Scope 2 Emissions (</a:t>
              </a:r>
              <a:r>
                <a:rPr lang="en-GB" sz="600" dirty="0">
                  <a:solidFill>
                    <a:srgbClr val="002060"/>
                  </a:solidFill>
                </a:rPr>
                <a:t>tonne CO</a:t>
              </a:r>
              <a:r>
                <a:rPr lang="en-GB" sz="600" baseline="-25000" dirty="0">
                  <a:solidFill>
                    <a:srgbClr val="002060"/>
                  </a:solidFill>
                </a:rPr>
                <a:t>2</a:t>
              </a:r>
              <a:r>
                <a:rPr lang="en-GB" sz="600" dirty="0">
                  <a:solidFill>
                    <a:srgbClr val="002060"/>
                  </a:solidFill>
                </a:rPr>
                <a:t>e) is the GHG emissions from the generation of purchased electricity, steam, heat and cooling.</a:t>
              </a:r>
            </a:p>
            <a:p>
              <a:pPr marL="171433" indent="-171433" algn="just">
                <a:spcBef>
                  <a:spcPts val="431"/>
                </a:spcBef>
                <a:buFont typeface="+mj-lt"/>
                <a:buAutoNum type="arabicPeriod"/>
              </a:pPr>
              <a:r>
                <a:rPr lang="en-HK" sz="600" dirty="0">
                  <a:solidFill>
                    <a:srgbClr val="002060"/>
                  </a:solidFill>
                </a:rPr>
                <a:t>Carbon Intensity (kg</a:t>
              </a:r>
              <a:r>
                <a:rPr lang="en-AS" sz="600" dirty="0">
                  <a:solidFill>
                    <a:srgbClr val="002060"/>
                  </a:solidFill>
                </a:rPr>
                <a:t> CO</a:t>
              </a:r>
              <a:r>
                <a:rPr lang="en-AS" sz="600" baseline="-25000" dirty="0">
                  <a:solidFill>
                    <a:srgbClr val="002060"/>
                  </a:solidFill>
                </a:rPr>
                <a:t>2</a:t>
              </a:r>
              <a:r>
                <a:rPr lang="en-AS" sz="600" dirty="0">
                  <a:solidFill>
                    <a:srgbClr val="002060"/>
                  </a:solidFill>
                </a:rPr>
                <a:t>e</a:t>
              </a:r>
              <a:r>
                <a:rPr lang="en-HK" sz="600" dirty="0">
                  <a:solidFill>
                    <a:srgbClr val="002060"/>
                  </a:solidFill>
                </a:rPr>
                <a:t>/TEU), is the total of Scope 1 and Scope 2 GHG Emissions divided by the port’s annual throughput.</a:t>
              </a:r>
              <a:endParaRPr lang="en-GB" sz="600" dirty="0">
                <a:solidFill>
                  <a:srgbClr val="002060"/>
                </a:solidFill>
              </a:endParaRPr>
            </a:p>
            <a:p>
              <a:pPr marL="171433" indent="-171433" algn="just">
                <a:spcBef>
                  <a:spcPts val="431"/>
                </a:spcBef>
                <a:buFont typeface="+mj-lt"/>
                <a:buAutoNum type="arabicPeriod"/>
              </a:pPr>
              <a:r>
                <a:rPr lang="en-HK" sz="600" dirty="0"/>
                <a:t>The emission factors applied for the calculation of Scope 1 are adopted from the </a:t>
              </a:r>
              <a:r>
                <a:rPr lang="en-HK" sz="600" dirty="0"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U.S. Environmental Protection Agency </a:t>
              </a:r>
              <a:r>
                <a:rPr lang="en-HK" sz="600" dirty="0"/>
                <a:t>and </a:t>
              </a:r>
              <a:r>
                <a:rPr lang="en-HK" sz="600" u="sng" dirty="0"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Department for Environment, Food, and Rural Affairs (UK)</a:t>
              </a:r>
              <a:r>
                <a:rPr lang="en-HK" sz="600" dirty="0"/>
                <a:t>.</a:t>
              </a:r>
            </a:p>
            <a:p>
              <a:pPr marL="171433" indent="-171433" algn="just">
                <a:spcBef>
                  <a:spcPts val="431"/>
                </a:spcBef>
                <a:buFont typeface="+mj-lt"/>
                <a:buAutoNum type="arabicPeriod"/>
              </a:pPr>
              <a:r>
                <a:rPr lang="en-HK" sz="600" dirty="0">
                  <a:solidFill>
                    <a:srgbClr val="002060"/>
                  </a:solidFill>
                </a:rPr>
                <a:t>The emission factors applied for the calculation of Scope 2 GHG Emissions are adopted from the </a:t>
              </a:r>
              <a:r>
                <a:rPr lang="en-HK" sz="600" dirty="0">
                  <a:solidFill>
                    <a:srgbClr val="002060"/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International Energy Agency</a:t>
              </a:r>
              <a:r>
                <a:rPr lang="en-HK" sz="600" dirty="0">
                  <a:solidFill>
                    <a:srgbClr val="002060"/>
                  </a:solidFill>
                </a:rPr>
                <a:t>.</a:t>
              </a:r>
            </a:p>
            <a:p>
              <a:pPr algn="just">
                <a:spcBef>
                  <a:spcPts val="431"/>
                </a:spcBef>
              </a:pPr>
              <a:endParaRPr lang="en-GB" sz="600" dirty="0"/>
            </a:p>
          </p:txBody>
        </p:sp>
        <p:sp>
          <p:nvSpPr>
            <p:cNvPr id="6" name="TextBox 25">
              <a:extLst>
                <a:ext uri="{FF2B5EF4-FFF2-40B4-BE49-F238E27FC236}">
                  <a16:creationId xmlns:a16="http://schemas.microsoft.com/office/drawing/2014/main" id="{18A3F9B1-996D-277C-DC73-D6B23BA1003C}"/>
                </a:ext>
              </a:extLst>
            </p:cNvPr>
            <p:cNvSpPr txBox="1"/>
            <p:nvPr/>
          </p:nvSpPr>
          <p:spPr>
            <a:xfrm>
              <a:off x="5137801" y="1539861"/>
              <a:ext cx="408350" cy="372144"/>
            </a:xfrm>
            <a:prstGeom prst="rect">
              <a:avLst/>
            </a:prstGeom>
            <a:grpFill/>
            <a:ln>
              <a:noFill/>
            </a:ln>
          </p:spPr>
          <p:txBody>
            <a:bodyPr wrap="none" lIns="0" tIns="0" rIns="0" bIns="0" rtlCol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HK" sz="788" b="1" i="1"/>
                <a:t>Remarks:</a:t>
              </a:r>
              <a:endParaRPr lang="en-GB" sz="788" b="1" i="1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CE9176-92A3-263A-CA8D-8B1A87E77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65" y="1016402"/>
            <a:ext cx="600127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9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HPH Theme">
  <a:themeElements>
    <a:clrScheme name="Custom 3">
      <a:dk1>
        <a:srgbClr val="002E6D"/>
      </a:dk1>
      <a:lt1>
        <a:sysClr val="window" lastClr="FFFFFF"/>
      </a:lt1>
      <a:dk2>
        <a:srgbClr val="000000"/>
      </a:dk2>
      <a:lt2>
        <a:srgbClr val="41B433"/>
      </a:lt2>
      <a:accent1>
        <a:srgbClr val="009BDE"/>
      </a:accent1>
      <a:accent2>
        <a:srgbClr val="9ACAEB"/>
      </a:accent2>
      <a:accent3>
        <a:srgbClr val="54BBAB"/>
      </a:accent3>
      <a:accent4>
        <a:srgbClr val="EE7523"/>
      </a:accent4>
      <a:accent5>
        <a:srgbClr val="FFC627"/>
      </a:accent5>
      <a:accent6>
        <a:srgbClr val="7F7F7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000" dirty="0">
            <a:solidFill>
              <a:schemeClr val="tx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HPH Alt Theme">
  <a:themeElements>
    <a:clrScheme name="Custom 3">
      <a:dk1>
        <a:srgbClr val="002E6D"/>
      </a:dk1>
      <a:lt1>
        <a:sysClr val="window" lastClr="FFFFFF"/>
      </a:lt1>
      <a:dk2>
        <a:srgbClr val="000000"/>
      </a:dk2>
      <a:lt2>
        <a:srgbClr val="41B433"/>
      </a:lt2>
      <a:accent1>
        <a:srgbClr val="009BDE"/>
      </a:accent1>
      <a:accent2>
        <a:srgbClr val="9ACAEB"/>
      </a:accent2>
      <a:accent3>
        <a:srgbClr val="54BBAB"/>
      </a:accent3>
      <a:accent4>
        <a:srgbClr val="EE7523"/>
      </a:accent4>
      <a:accent5>
        <a:srgbClr val="FFC627"/>
      </a:accent5>
      <a:accent6>
        <a:srgbClr val="7F7F7F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defRPr sz="1000" dirty="0">
            <a:solidFill>
              <a:schemeClr val="tx1"/>
            </a:solidFill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addc61cb-a8d8-4172-994f-0d0706557e27" xsi:nil="true"/>
    <lcf76f155ced4ddcb4097134ff3c332f xmlns="addc61cb-a8d8-4172-994f-0d0706557e27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1D7CF236C7D44C92C1C7C798603672" ma:contentTypeVersion="15" ma:contentTypeDescription="Create a new document." ma:contentTypeScope="" ma:versionID="ad46e1b92869d4a8a1e8e244fbb1eac9">
  <xsd:schema xmlns:xsd="http://www.w3.org/2001/XMLSchema" xmlns:xs="http://www.w3.org/2001/XMLSchema" xmlns:p="http://schemas.microsoft.com/office/2006/metadata/properties" xmlns:ns2="addc61cb-a8d8-4172-994f-0d0706557e27" xmlns:ns3="fa915f83-427b-41a7-bfa7-cd9b06a54d16" targetNamespace="http://schemas.microsoft.com/office/2006/metadata/properties" ma:root="true" ma:fieldsID="f353f282a9b050d7278f0ea3b2872d5e" ns2:_="" ns3:_="">
    <xsd:import namespace="addc61cb-a8d8-4172-994f-0d0706557e27"/>
    <xsd:import namespace="fa915f83-427b-41a7-bfa7-cd9b06a54d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dc61cb-a8d8-4172-994f-0d0706557e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cbe90c4-1475-4375-9728-598c30b8fb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915f83-427b-41a7-bfa7-cd9b06a54d16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E28A0D4-D172-4E68-B1DC-D2B6A40B364A}">
  <ds:schemaRefs>
    <ds:schemaRef ds:uri="http://schemas.microsoft.com/office/infopath/2007/PartnerControls"/>
    <ds:schemaRef ds:uri="http://schemas.microsoft.com/office/2006/documentManagement/types"/>
    <ds:schemaRef ds:uri="fa915f83-427b-41a7-bfa7-cd9b06a54d16"/>
    <ds:schemaRef ds:uri="http://purl.org/dc/dcmitype/"/>
    <ds:schemaRef ds:uri="http://purl.org/dc/elements/1.1/"/>
    <ds:schemaRef ds:uri="http://schemas.openxmlformats.org/package/2006/metadata/core-properties"/>
    <ds:schemaRef ds:uri="http://www.w3.org/XML/1998/namespace"/>
    <ds:schemaRef ds:uri="addc61cb-a8d8-4172-994f-0d0706557e27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060BD4CE-DD1C-4DBB-86E1-8286A52E071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ddc61cb-a8d8-4172-994f-0d0706557e27"/>
    <ds:schemaRef ds:uri="fa915f83-427b-41a7-bfa7-cd9b06a54d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07F7E28-44DB-4350-A541-FAFE7CEDCA5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130</Words>
  <Application>Microsoft Office PowerPoint</Application>
  <PresentationFormat>Custom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HPH Theme</vt:lpstr>
      <vt:lpstr>HPH Alt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Bassingthwaighte</dc:creator>
  <cp:lastModifiedBy>Camille Kwong (Hutchison Ports, OPERATIONS)</cp:lastModifiedBy>
  <cp:revision>1</cp:revision>
  <dcterms:created xsi:type="dcterms:W3CDTF">2015-11-18T15:03:14Z</dcterms:created>
  <dcterms:modified xsi:type="dcterms:W3CDTF">2023-03-09T08:40:46Z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0x010100D31D7CF236C7D44C92C1C7C798603672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